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charts/chart1.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32" r:id="rId1"/>
    <p:sldMasterId id="2147483826" r:id="rId2"/>
  </p:sldMasterIdLst>
  <p:notesMasterIdLst>
    <p:notesMasterId r:id="rId50"/>
  </p:notesMasterIdLst>
  <p:handoutMasterIdLst>
    <p:handoutMasterId r:id="rId51"/>
  </p:handoutMasterIdLst>
  <p:sldIdLst>
    <p:sldId id="333" r:id="rId3"/>
    <p:sldId id="481" r:id="rId4"/>
    <p:sldId id="482" r:id="rId5"/>
    <p:sldId id="483" r:id="rId6"/>
    <p:sldId id="484" r:id="rId7"/>
    <p:sldId id="485" r:id="rId8"/>
    <p:sldId id="486" r:id="rId9"/>
    <p:sldId id="487" r:id="rId10"/>
    <p:sldId id="488" r:id="rId11"/>
    <p:sldId id="489" r:id="rId12"/>
    <p:sldId id="490" r:id="rId13"/>
    <p:sldId id="491" r:id="rId14"/>
    <p:sldId id="492" r:id="rId15"/>
    <p:sldId id="493" r:id="rId16"/>
    <p:sldId id="494" r:id="rId17"/>
    <p:sldId id="495" r:id="rId18"/>
    <p:sldId id="496" r:id="rId19"/>
    <p:sldId id="497" r:id="rId20"/>
    <p:sldId id="500" r:id="rId21"/>
    <p:sldId id="501" r:id="rId22"/>
    <p:sldId id="502" r:id="rId23"/>
    <p:sldId id="503" r:id="rId24"/>
    <p:sldId id="504" r:id="rId25"/>
    <p:sldId id="506" r:id="rId26"/>
    <p:sldId id="507" r:id="rId27"/>
    <p:sldId id="508" r:id="rId28"/>
    <p:sldId id="509" r:id="rId29"/>
    <p:sldId id="510" r:id="rId30"/>
    <p:sldId id="511" r:id="rId31"/>
    <p:sldId id="512" r:id="rId32"/>
    <p:sldId id="513" r:id="rId33"/>
    <p:sldId id="514" r:id="rId34"/>
    <p:sldId id="515" r:id="rId35"/>
    <p:sldId id="516" r:id="rId36"/>
    <p:sldId id="517" r:id="rId37"/>
    <p:sldId id="518" r:id="rId38"/>
    <p:sldId id="519" r:id="rId39"/>
    <p:sldId id="544" r:id="rId40"/>
    <p:sldId id="545" r:id="rId41"/>
    <p:sldId id="546" r:id="rId42"/>
    <p:sldId id="547" r:id="rId43"/>
    <p:sldId id="548" r:id="rId44"/>
    <p:sldId id="521" r:id="rId45"/>
    <p:sldId id="549" r:id="rId46"/>
    <p:sldId id="543" r:id="rId47"/>
    <p:sldId id="526" r:id="rId48"/>
    <p:sldId id="527" r:id="rId49"/>
  </p:sldIdLst>
  <p:sldSz cx="9144000" cy="5143500" type="screen16x9"/>
  <p:notesSz cx="6858000" cy="9144000"/>
  <p:defaultTextStyle>
    <a:defPPr>
      <a:defRPr lang="en-US"/>
    </a:defPPr>
    <a:lvl1pPr marL="0" algn="l" defTabSz="685864" rtl="0" eaLnBrk="1" latinLnBrk="0" hangingPunct="1">
      <a:defRPr sz="1400" kern="1200">
        <a:solidFill>
          <a:schemeClr val="tx1"/>
        </a:solidFill>
        <a:latin typeface="+mn-lt"/>
        <a:ea typeface="+mn-ea"/>
        <a:cs typeface="+mn-cs"/>
      </a:defRPr>
    </a:lvl1pPr>
    <a:lvl2pPr marL="342932" algn="l" defTabSz="685864" rtl="0" eaLnBrk="1" latinLnBrk="0" hangingPunct="1">
      <a:defRPr sz="1400" kern="1200">
        <a:solidFill>
          <a:schemeClr val="tx1"/>
        </a:solidFill>
        <a:latin typeface="+mn-lt"/>
        <a:ea typeface="+mn-ea"/>
        <a:cs typeface="+mn-cs"/>
      </a:defRPr>
    </a:lvl2pPr>
    <a:lvl3pPr marL="685864" algn="l" defTabSz="685864" rtl="0" eaLnBrk="1" latinLnBrk="0" hangingPunct="1">
      <a:defRPr sz="1400" kern="1200">
        <a:solidFill>
          <a:schemeClr val="tx1"/>
        </a:solidFill>
        <a:latin typeface="+mn-lt"/>
        <a:ea typeface="+mn-ea"/>
        <a:cs typeface="+mn-cs"/>
      </a:defRPr>
    </a:lvl3pPr>
    <a:lvl4pPr marL="1028796" algn="l" defTabSz="685864" rtl="0" eaLnBrk="1" latinLnBrk="0" hangingPunct="1">
      <a:defRPr sz="1400" kern="1200">
        <a:solidFill>
          <a:schemeClr val="tx1"/>
        </a:solidFill>
        <a:latin typeface="+mn-lt"/>
        <a:ea typeface="+mn-ea"/>
        <a:cs typeface="+mn-cs"/>
      </a:defRPr>
    </a:lvl4pPr>
    <a:lvl5pPr marL="1371728" algn="l" defTabSz="685864" rtl="0" eaLnBrk="1" latinLnBrk="0" hangingPunct="1">
      <a:defRPr sz="1400" kern="1200">
        <a:solidFill>
          <a:schemeClr val="tx1"/>
        </a:solidFill>
        <a:latin typeface="+mn-lt"/>
        <a:ea typeface="+mn-ea"/>
        <a:cs typeface="+mn-cs"/>
      </a:defRPr>
    </a:lvl5pPr>
    <a:lvl6pPr marL="1714660" algn="l" defTabSz="685864" rtl="0" eaLnBrk="1" latinLnBrk="0" hangingPunct="1">
      <a:defRPr sz="1400" kern="1200">
        <a:solidFill>
          <a:schemeClr val="tx1"/>
        </a:solidFill>
        <a:latin typeface="+mn-lt"/>
        <a:ea typeface="+mn-ea"/>
        <a:cs typeface="+mn-cs"/>
      </a:defRPr>
    </a:lvl6pPr>
    <a:lvl7pPr marL="2057592" algn="l" defTabSz="685864" rtl="0" eaLnBrk="1" latinLnBrk="0" hangingPunct="1">
      <a:defRPr sz="1400" kern="1200">
        <a:solidFill>
          <a:schemeClr val="tx1"/>
        </a:solidFill>
        <a:latin typeface="+mn-lt"/>
        <a:ea typeface="+mn-ea"/>
        <a:cs typeface="+mn-cs"/>
      </a:defRPr>
    </a:lvl7pPr>
    <a:lvl8pPr marL="2400524" algn="l" defTabSz="685864" rtl="0" eaLnBrk="1" latinLnBrk="0" hangingPunct="1">
      <a:defRPr sz="1400" kern="1200">
        <a:solidFill>
          <a:schemeClr val="tx1"/>
        </a:solidFill>
        <a:latin typeface="+mn-lt"/>
        <a:ea typeface="+mn-ea"/>
        <a:cs typeface="+mn-cs"/>
      </a:defRPr>
    </a:lvl8pPr>
    <a:lvl9pPr marL="2743456" algn="l" defTabSz="685864"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7F7"/>
    <a:srgbClr val="B4009E"/>
    <a:srgbClr val="00188F"/>
    <a:srgbClr val="5D5E5F"/>
    <a:srgbClr val="555555"/>
    <a:srgbClr val="008272"/>
    <a:srgbClr val="0072C6"/>
    <a:srgbClr val="68217A"/>
    <a:srgbClr val="B49E00"/>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48" autoAdjust="0"/>
    <p:restoredTop sz="89829" autoAdjust="0"/>
  </p:normalViewPr>
  <p:slideViewPr>
    <p:cSldViewPr snapToObjects="1">
      <p:cViewPr>
        <p:scale>
          <a:sx n="109" d="100"/>
          <a:sy n="109" d="100"/>
        </p:scale>
        <p:origin x="-258" y="240"/>
      </p:cViewPr>
      <p:guideLst>
        <p:guide orient="horz" pos="1620"/>
        <p:guide pos="2880"/>
      </p:guideLst>
    </p:cSldViewPr>
  </p:slideViewPr>
  <p:notesTextViewPr>
    <p:cViewPr>
      <p:scale>
        <a:sx n="100" d="100"/>
        <a:sy n="100" d="100"/>
      </p:scale>
      <p:origin x="0" y="0"/>
    </p:cViewPr>
  </p:notesTextViewPr>
  <p:sorterViewPr>
    <p:cViewPr>
      <p:scale>
        <a:sx n="60" d="100"/>
        <a:sy n="60" d="100"/>
      </p:scale>
      <p:origin x="0" y="0"/>
    </p:cViewPr>
  </p:sorterViewPr>
  <p:notesViewPr>
    <p:cSldViewPr snapToObjects="1" showGuides="1">
      <p:cViewPr varScale="1">
        <p:scale>
          <a:sx n="85" d="100"/>
          <a:sy n="85" d="100"/>
        </p:scale>
        <p:origin x="-383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handoutMaster" Target="handoutMasters/handoutMaster1.xml"/><Relationship Id="rId3"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1"/>
          <c:order val="0"/>
          <c:spPr>
            <a:ln w="63500">
              <a:gradFill>
                <a:gsLst>
                  <a:gs pos="0">
                    <a:schemeClr val="accent1">
                      <a:shade val="30000"/>
                      <a:satMod val="115000"/>
                    </a:schemeClr>
                  </a:gs>
                  <a:gs pos="50000">
                    <a:schemeClr val="accent1">
                      <a:shade val="67500"/>
                      <a:satMod val="115000"/>
                    </a:schemeClr>
                  </a:gs>
                  <a:gs pos="100000">
                    <a:schemeClr val="accent1">
                      <a:shade val="100000"/>
                      <a:satMod val="115000"/>
                    </a:schemeClr>
                  </a:gs>
                </a:gsLst>
                <a:lin ang="5400000" scaled="0"/>
              </a:gradFill>
              <a:tailEnd type="stealth"/>
            </a:ln>
          </c:spPr>
          <c:marker>
            <c:symbol val="none"/>
          </c:marker>
          <c:val>
            <c:numRef>
              <c:f>Sheet1!$B$7:$B$13</c:f>
              <c:numCache>
                <c:formatCode>General</c:formatCode>
                <c:ptCount val="7"/>
                <c:pt idx="0">
                  <c:v>105</c:v>
                </c:pt>
                <c:pt idx="1">
                  <c:v>352</c:v>
                </c:pt>
                <c:pt idx="2">
                  <c:v>601</c:v>
                </c:pt>
                <c:pt idx="3">
                  <c:v>1116</c:v>
                </c:pt>
                <c:pt idx="4">
                  <c:v>1628</c:v>
                </c:pt>
                <c:pt idx="5">
                  <c:v>2647</c:v>
                </c:pt>
                <c:pt idx="6">
                  <c:v>4678</c:v>
                </c:pt>
              </c:numCache>
            </c:numRef>
          </c:val>
          <c:smooth val="0"/>
        </c:ser>
        <c:dLbls>
          <c:showLegendKey val="0"/>
          <c:showVal val="0"/>
          <c:showCatName val="0"/>
          <c:showSerName val="0"/>
          <c:showPercent val="0"/>
          <c:showBubbleSize val="0"/>
        </c:dLbls>
        <c:marker val="1"/>
        <c:smooth val="0"/>
        <c:axId val="152627072"/>
        <c:axId val="152628608"/>
      </c:lineChart>
      <c:catAx>
        <c:axId val="152627072"/>
        <c:scaling>
          <c:orientation val="minMax"/>
        </c:scaling>
        <c:delete val="0"/>
        <c:axPos val="b"/>
        <c:majorTickMark val="out"/>
        <c:minorTickMark val="none"/>
        <c:tickLblPos val="nextTo"/>
        <c:crossAx val="152628608"/>
        <c:crosses val="autoZero"/>
        <c:auto val="1"/>
        <c:lblAlgn val="ctr"/>
        <c:lblOffset val="100"/>
        <c:noMultiLvlLbl val="0"/>
      </c:catAx>
      <c:valAx>
        <c:axId val="152628608"/>
        <c:scaling>
          <c:orientation val="minMax"/>
        </c:scaling>
        <c:delete val="1"/>
        <c:axPos val="l"/>
        <c:numFmt formatCode="General" sourceLinked="1"/>
        <c:majorTickMark val="out"/>
        <c:minorTickMark val="none"/>
        <c:tickLblPos val="nextTo"/>
        <c:crossAx val="152627072"/>
        <c:crosses val="autoZero"/>
        <c:crossBetween val="between"/>
      </c:valAx>
      <c:spPr>
        <a:noFill/>
        <a:ln w="25400">
          <a:noFill/>
        </a:ln>
      </c:spPr>
    </c:plotArea>
    <c:plotVisOnly val="1"/>
    <c:dispBlanksAs val="gap"/>
    <c:showDLblsOverMax val="0"/>
  </c:chart>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F4318A-E777-496C-A321-306B9B7E76B4}" type="doc">
      <dgm:prSet loTypeId="urn:microsoft.com/office/officeart/2005/8/layout/vList5" loCatId="list" qsTypeId="urn:microsoft.com/office/officeart/2005/8/quickstyle/simple1" qsCatId="simple" csTypeId="urn:microsoft.com/office/officeart/2005/8/colors/accent2_2" csCatId="accent2" phldr="1"/>
      <dgm:spPr/>
      <dgm:t>
        <a:bodyPr/>
        <a:lstStyle/>
        <a:p>
          <a:endParaRPr lang="en-GB"/>
        </a:p>
      </dgm:t>
    </dgm:pt>
    <dgm:pt modelId="{9C569022-67DE-4ECE-A658-EE689AF4F1C9}">
      <dgm:prSet custT="1"/>
      <dgm:spPr/>
      <dgm:t>
        <a:bodyPr/>
        <a:lstStyle/>
        <a:p>
          <a:pPr rtl="0"/>
          <a:r>
            <a:rPr lang="en-GB" sz="4400" b="0" dirty="0" smtClean="0">
              <a:latin typeface="+mj-lt"/>
            </a:rPr>
            <a:t>S</a:t>
          </a:r>
          <a:endParaRPr lang="en-GB" sz="4400" b="0" dirty="0">
            <a:latin typeface="+mj-lt"/>
          </a:endParaRPr>
        </a:p>
      </dgm:t>
    </dgm:pt>
    <dgm:pt modelId="{E1281668-BB3B-4731-81ED-D4EAD35FAB98}" type="parTrans" cxnId="{CB6E11D4-1E59-4F77-821A-FCB9D68D7F96}">
      <dgm:prSet/>
      <dgm:spPr/>
      <dgm:t>
        <a:bodyPr/>
        <a:lstStyle/>
        <a:p>
          <a:endParaRPr lang="en-GB" sz="6000" b="0">
            <a:latin typeface="+mj-lt"/>
          </a:endParaRPr>
        </a:p>
      </dgm:t>
    </dgm:pt>
    <dgm:pt modelId="{5AA2FC96-D2AC-45BD-8309-6DADF6354134}" type="sibTrans" cxnId="{CB6E11D4-1E59-4F77-821A-FCB9D68D7F96}">
      <dgm:prSet/>
      <dgm:spPr/>
      <dgm:t>
        <a:bodyPr/>
        <a:lstStyle/>
        <a:p>
          <a:endParaRPr lang="en-GB" sz="6000" b="0">
            <a:latin typeface="+mj-lt"/>
          </a:endParaRPr>
        </a:p>
      </dgm:t>
    </dgm:pt>
    <dgm:pt modelId="{8DEBFC9D-3CE6-4A3E-95E6-265787BDC539}">
      <dgm:prSet custT="1"/>
      <dgm:spPr/>
      <dgm:t>
        <a:bodyPr/>
        <a:lstStyle/>
        <a:p>
          <a:pPr rtl="0"/>
          <a:r>
            <a:rPr lang="en-GB" sz="4400" b="0" dirty="0" smtClean="0">
              <a:latin typeface="+mj-lt"/>
            </a:rPr>
            <a:t>P</a:t>
          </a:r>
          <a:endParaRPr lang="en-GB" sz="4400" b="0" dirty="0">
            <a:latin typeface="+mj-lt"/>
          </a:endParaRPr>
        </a:p>
      </dgm:t>
    </dgm:pt>
    <dgm:pt modelId="{F43BC17D-7491-4BF6-9F59-74095F339A61}" type="parTrans" cxnId="{2604A0C6-3B6A-4D15-9D2D-F9CD5EF37A33}">
      <dgm:prSet/>
      <dgm:spPr/>
      <dgm:t>
        <a:bodyPr/>
        <a:lstStyle/>
        <a:p>
          <a:endParaRPr lang="en-GB" sz="6000" b="0">
            <a:latin typeface="+mj-lt"/>
          </a:endParaRPr>
        </a:p>
      </dgm:t>
    </dgm:pt>
    <dgm:pt modelId="{2C8638FF-1B5B-4A0C-923C-1B89133B2453}" type="sibTrans" cxnId="{2604A0C6-3B6A-4D15-9D2D-F9CD5EF37A33}">
      <dgm:prSet/>
      <dgm:spPr/>
      <dgm:t>
        <a:bodyPr/>
        <a:lstStyle/>
        <a:p>
          <a:endParaRPr lang="en-GB" sz="6000" b="0">
            <a:latin typeface="+mj-lt"/>
          </a:endParaRPr>
        </a:p>
      </dgm:t>
    </dgm:pt>
    <dgm:pt modelId="{E756337C-F7C3-4DBC-8EE0-ADDAE023F5D2}">
      <dgm:prSet custT="1"/>
      <dgm:spPr/>
      <dgm:t>
        <a:bodyPr/>
        <a:lstStyle/>
        <a:p>
          <a:pPr rtl="0"/>
          <a:r>
            <a:rPr lang="en-GB" sz="3200" b="0" dirty="0" smtClean="0">
              <a:latin typeface="+mj-lt"/>
            </a:rPr>
            <a:t>Situation</a:t>
          </a:r>
          <a:endParaRPr lang="en-GB" sz="3200" b="0" dirty="0">
            <a:latin typeface="+mj-lt"/>
          </a:endParaRPr>
        </a:p>
      </dgm:t>
    </dgm:pt>
    <dgm:pt modelId="{CB1C6849-4B28-4133-BA50-779EAACB2A2C}" type="parTrans" cxnId="{540B1A1C-5AEA-4931-BEF2-49FA8B8496B8}">
      <dgm:prSet/>
      <dgm:spPr/>
      <dgm:t>
        <a:bodyPr/>
        <a:lstStyle/>
        <a:p>
          <a:endParaRPr lang="en-GB" sz="6000" b="0">
            <a:latin typeface="+mj-lt"/>
          </a:endParaRPr>
        </a:p>
      </dgm:t>
    </dgm:pt>
    <dgm:pt modelId="{D98C78AD-EACB-4E0B-B249-174BFADAC690}" type="sibTrans" cxnId="{540B1A1C-5AEA-4931-BEF2-49FA8B8496B8}">
      <dgm:prSet/>
      <dgm:spPr/>
      <dgm:t>
        <a:bodyPr/>
        <a:lstStyle/>
        <a:p>
          <a:endParaRPr lang="en-GB" sz="6000" b="0">
            <a:latin typeface="+mj-lt"/>
          </a:endParaRPr>
        </a:p>
      </dgm:t>
    </dgm:pt>
    <dgm:pt modelId="{E7CBF9B2-CD0A-4DF6-A425-54ADAF497CCB}">
      <dgm:prSet custT="1"/>
      <dgm:spPr/>
      <dgm:t>
        <a:bodyPr/>
        <a:lstStyle/>
        <a:p>
          <a:pPr rtl="0"/>
          <a:r>
            <a:rPr lang="en-GB" sz="3200" b="0" dirty="0" smtClean="0">
              <a:latin typeface="+mj-lt"/>
            </a:rPr>
            <a:t>Problem</a:t>
          </a:r>
          <a:endParaRPr lang="en-GB" sz="3200" b="0" dirty="0">
            <a:latin typeface="+mj-lt"/>
          </a:endParaRPr>
        </a:p>
      </dgm:t>
    </dgm:pt>
    <dgm:pt modelId="{E337D98B-430B-4276-A4B3-81EA6B6F6084}" type="parTrans" cxnId="{E2B94CEF-F925-4738-A00F-DC9E4A2961BB}">
      <dgm:prSet/>
      <dgm:spPr/>
      <dgm:t>
        <a:bodyPr/>
        <a:lstStyle/>
        <a:p>
          <a:endParaRPr lang="en-GB" sz="6000" b="0">
            <a:latin typeface="+mj-lt"/>
          </a:endParaRPr>
        </a:p>
      </dgm:t>
    </dgm:pt>
    <dgm:pt modelId="{188C9BDC-9F98-42FC-A499-2067C0DBE4BF}" type="sibTrans" cxnId="{E2B94CEF-F925-4738-A00F-DC9E4A2961BB}">
      <dgm:prSet/>
      <dgm:spPr/>
      <dgm:t>
        <a:bodyPr/>
        <a:lstStyle/>
        <a:p>
          <a:endParaRPr lang="en-GB" sz="6000" b="0">
            <a:latin typeface="+mj-lt"/>
          </a:endParaRPr>
        </a:p>
      </dgm:t>
    </dgm:pt>
    <dgm:pt modelId="{50C8857A-FA85-4D89-B52E-CC870B8311F3}">
      <dgm:prSet custT="1"/>
      <dgm:spPr/>
      <dgm:t>
        <a:bodyPr/>
        <a:lstStyle/>
        <a:p>
          <a:pPr rtl="0"/>
          <a:r>
            <a:rPr lang="en-GB" sz="4400" b="0" dirty="0" smtClean="0">
              <a:latin typeface="+mj-lt"/>
            </a:rPr>
            <a:t>I</a:t>
          </a:r>
          <a:endParaRPr lang="en-GB" sz="4400" b="0" dirty="0">
            <a:latin typeface="+mj-lt"/>
          </a:endParaRPr>
        </a:p>
      </dgm:t>
    </dgm:pt>
    <dgm:pt modelId="{BE3D5CF0-94A0-4DA9-8068-291F0C97D9F8}" type="parTrans" cxnId="{A89D8BB5-2445-45C4-9777-BC2D9B928C14}">
      <dgm:prSet/>
      <dgm:spPr/>
      <dgm:t>
        <a:bodyPr/>
        <a:lstStyle/>
        <a:p>
          <a:endParaRPr lang="en-GB" sz="6000" b="0">
            <a:latin typeface="+mj-lt"/>
          </a:endParaRPr>
        </a:p>
      </dgm:t>
    </dgm:pt>
    <dgm:pt modelId="{4D92B824-3C87-4CCF-8E89-29D203DA092D}" type="sibTrans" cxnId="{A89D8BB5-2445-45C4-9777-BC2D9B928C14}">
      <dgm:prSet/>
      <dgm:spPr/>
      <dgm:t>
        <a:bodyPr/>
        <a:lstStyle/>
        <a:p>
          <a:endParaRPr lang="en-GB" sz="6000" b="0">
            <a:latin typeface="+mj-lt"/>
          </a:endParaRPr>
        </a:p>
      </dgm:t>
    </dgm:pt>
    <dgm:pt modelId="{7D824AA5-587E-4A6E-9A15-77851A77D8DE}">
      <dgm:prSet custT="1"/>
      <dgm:spPr/>
      <dgm:t>
        <a:bodyPr/>
        <a:lstStyle/>
        <a:p>
          <a:pPr rtl="0"/>
          <a:r>
            <a:rPr lang="en-GB" sz="3200" b="0" dirty="0" smtClean="0">
              <a:latin typeface="+mj-lt"/>
            </a:rPr>
            <a:t>Implication</a:t>
          </a:r>
          <a:endParaRPr lang="en-GB" sz="3200" b="0" dirty="0">
            <a:latin typeface="+mj-lt"/>
          </a:endParaRPr>
        </a:p>
      </dgm:t>
    </dgm:pt>
    <dgm:pt modelId="{36FC712F-FA0F-4634-9805-0A546F79F083}" type="parTrans" cxnId="{65AABFBB-12D2-474F-8716-34060FA36ACC}">
      <dgm:prSet/>
      <dgm:spPr/>
      <dgm:t>
        <a:bodyPr/>
        <a:lstStyle/>
        <a:p>
          <a:endParaRPr lang="en-GB" sz="6000" b="0">
            <a:latin typeface="+mj-lt"/>
          </a:endParaRPr>
        </a:p>
      </dgm:t>
    </dgm:pt>
    <dgm:pt modelId="{87CA6513-3EF3-458B-8984-C98AA4D219A1}" type="sibTrans" cxnId="{65AABFBB-12D2-474F-8716-34060FA36ACC}">
      <dgm:prSet/>
      <dgm:spPr/>
      <dgm:t>
        <a:bodyPr/>
        <a:lstStyle/>
        <a:p>
          <a:endParaRPr lang="en-GB" sz="6000" b="0">
            <a:latin typeface="+mj-lt"/>
          </a:endParaRPr>
        </a:p>
      </dgm:t>
    </dgm:pt>
    <dgm:pt modelId="{08F6FB12-3E4E-4989-A282-D306B5A1CC6C}">
      <dgm:prSet custT="1"/>
      <dgm:spPr/>
      <dgm:t>
        <a:bodyPr/>
        <a:lstStyle/>
        <a:p>
          <a:pPr rtl="0"/>
          <a:r>
            <a:rPr lang="en-GB" sz="4400" b="0" dirty="0" smtClean="0">
              <a:latin typeface="+mj-lt"/>
            </a:rPr>
            <a:t>N</a:t>
          </a:r>
          <a:endParaRPr lang="en-GB" sz="4400" b="0" baseline="30000" dirty="0">
            <a:latin typeface="+mj-lt"/>
          </a:endParaRPr>
        </a:p>
      </dgm:t>
    </dgm:pt>
    <dgm:pt modelId="{40159463-3146-44D3-802A-B735B1C25B4E}" type="parTrans" cxnId="{853D19D1-C8EA-4106-B656-B01B2A283F64}">
      <dgm:prSet/>
      <dgm:spPr/>
      <dgm:t>
        <a:bodyPr/>
        <a:lstStyle/>
        <a:p>
          <a:endParaRPr lang="en-GB" sz="6000" b="0">
            <a:latin typeface="+mj-lt"/>
          </a:endParaRPr>
        </a:p>
      </dgm:t>
    </dgm:pt>
    <dgm:pt modelId="{A610436F-FA65-4A2A-8B69-7C79A1FE3D0E}" type="sibTrans" cxnId="{853D19D1-C8EA-4106-B656-B01B2A283F64}">
      <dgm:prSet/>
      <dgm:spPr/>
      <dgm:t>
        <a:bodyPr/>
        <a:lstStyle/>
        <a:p>
          <a:endParaRPr lang="en-GB" sz="6000" b="0">
            <a:latin typeface="+mj-lt"/>
          </a:endParaRPr>
        </a:p>
      </dgm:t>
    </dgm:pt>
    <dgm:pt modelId="{40AAE544-C3AA-4E61-9AFE-DE3BAF4A9A75}">
      <dgm:prSet custT="1"/>
      <dgm:spPr/>
      <dgm:t>
        <a:bodyPr/>
        <a:lstStyle/>
        <a:p>
          <a:pPr rtl="0"/>
          <a:r>
            <a:rPr lang="en-GB" sz="3200" b="0" smtClean="0">
              <a:latin typeface="+mj-lt"/>
            </a:rPr>
            <a:t>Need</a:t>
          </a:r>
          <a:endParaRPr lang="en-GB" sz="3200" b="0" dirty="0">
            <a:latin typeface="+mj-lt"/>
          </a:endParaRPr>
        </a:p>
      </dgm:t>
    </dgm:pt>
    <dgm:pt modelId="{AE131F92-8D69-493A-B19A-850360BD2341}" type="parTrans" cxnId="{8140C06B-DCB1-46A6-8CBA-EBA4C20049E4}">
      <dgm:prSet/>
      <dgm:spPr/>
      <dgm:t>
        <a:bodyPr/>
        <a:lstStyle/>
        <a:p>
          <a:endParaRPr lang="en-GB" sz="6000" b="0">
            <a:latin typeface="+mj-lt"/>
          </a:endParaRPr>
        </a:p>
      </dgm:t>
    </dgm:pt>
    <dgm:pt modelId="{DE34D356-8940-4676-AFAF-9E3749CDD1E2}" type="sibTrans" cxnId="{8140C06B-DCB1-46A6-8CBA-EBA4C20049E4}">
      <dgm:prSet/>
      <dgm:spPr/>
      <dgm:t>
        <a:bodyPr/>
        <a:lstStyle/>
        <a:p>
          <a:endParaRPr lang="en-GB" sz="6000" b="0">
            <a:latin typeface="+mj-lt"/>
          </a:endParaRPr>
        </a:p>
      </dgm:t>
    </dgm:pt>
    <dgm:pt modelId="{889FFE82-292A-4856-9A96-8A4B860A568C}" type="pres">
      <dgm:prSet presAssocID="{70F4318A-E777-496C-A321-306B9B7E76B4}" presName="Name0" presStyleCnt="0">
        <dgm:presLayoutVars>
          <dgm:dir/>
          <dgm:animLvl val="lvl"/>
          <dgm:resizeHandles val="exact"/>
        </dgm:presLayoutVars>
      </dgm:prSet>
      <dgm:spPr/>
      <dgm:t>
        <a:bodyPr/>
        <a:lstStyle/>
        <a:p>
          <a:endParaRPr lang="en-GB"/>
        </a:p>
      </dgm:t>
    </dgm:pt>
    <dgm:pt modelId="{5C3A3FF8-D2FB-41A0-9CDF-38A6C9CCAE0C}" type="pres">
      <dgm:prSet presAssocID="{9C569022-67DE-4ECE-A658-EE689AF4F1C9}" presName="linNode" presStyleCnt="0"/>
      <dgm:spPr/>
      <dgm:t>
        <a:bodyPr/>
        <a:lstStyle/>
        <a:p>
          <a:endParaRPr lang="en-GB"/>
        </a:p>
      </dgm:t>
    </dgm:pt>
    <dgm:pt modelId="{0B61F41B-E0A1-4219-807E-63169DFB0B72}" type="pres">
      <dgm:prSet presAssocID="{9C569022-67DE-4ECE-A658-EE689AF4F1C9}" presName="parentText" presStyleLbl="node1" presStyleIdx="0" presStyleCnt="4">
        <dgm:presLayoutVars>
          <dgm:chMax val="1"/>
          <dgm:bulletEnabled val="1"/>
        </dgm:presLayoutVars>
      </dgm:prSet>
      <dgm:spPr/>
      <dgm:t>
        <a:bodyPr/>
        <a:lstStyle/>
        <a:p>
          <a:endParaRPr lang="en-GB"/>
        </a:p>
      </dgm:t>
    </dgm:pt>
    <dgm:pt modelId="{BF92FF8E-F3B8-411D-8E3C-F742E6F4283A}" type="pres">
      <dgm:prSet presAssocID="{9C569022-67DE-4ECE-A658-EE689AF4F1C9}" presName="descendantText" presStyleLbl="alignAccFollowNode1" presStyleIdx="0" presStyleCnt="4">
        <dgm:presLayoutVars>
          <dgm:bulletEnabled val="1"/>
        </dgm:presLayoutVars>
      </dgm:prSet>
      <dgm:spPr/>
      <dgm:t>
        <a:bodyPr/>
        <a:lstStyle/>
        <a:p>
          <a:endParaRPr lang="en-GB"/>
        </a:p>
      </dgm:t>
    </dgm:pt>
    <dgm:pt modelId="{9CC971B5-4A03-463C-8868-7995D6F03E6F}" type="pres">
      <dgm:prSet presAssocID="{5AA2FC96-D2AC-45BD-8309-6DADF6354134}" presName="sp" presStyleCnt="0"/>
      <dgm:spPr/>
      <dgm:t>
        <a:bodyPr/>
        <a:lstStyle/>
        <a:p>
          <a:endParaRPr lang="en-GB"/>
        </a:p>
      </dgm:t>
    </dgm:pt>
    <dgm:pt modelId="{1052A931-8BA3-40DE-B6A1-BA31BC6BE7D6}" type="pres">
      <dgm:prSet presAssocID="{8DEBFC9D-3CE6-4A3E-95E6-265787BDC539}" presName="linNode" presStyleCnt="0"/>
      <dgm:spPr/>
      <dgm:t>
        <a:bodyPr/>
        <a:lstStyle/>
        <a:p>
          <a:endParaRPr lang="en-GB"/>
        </a:p>
      </dgm:t>
    </dgm:pt>
    <dgm:pt modelId="{93B1A75A-8515-4BD3-B7FD-85C0ADA2B242}" type="pres">
      <dgm:prSet presAssocID="{8DEBFC9D-3CE6-4A3E-95E6-265787BDC539}" presName="parentText" presStyleLbl="node1" presStyleIdx="1" presStyleCnt="4">
        <dgm:presLayoutVars>
          <dgm:chMax val="1"/>
          <dgm:bulletEnabled val="1"/>
        </dgm:presLayoutVars>
      </dgm:prSet>
      <dgm:spPr/>
      <dgm:t>
        <a:bodyPr/>
        <a:lstStyle/>
        <a:p>
          <a:endParaRPr lang="en-GB"/>
        </a:p>
      </dgm:t>
    </dgm:pt>
    <dgm:pt modelId="{FF6B19C8-2B66-4B5F-AD41-13FE9DD73051}" type="pres">
      <dgm:prSet presAssocID="{8DEBFC9D-3CE6-4A3E-95E6-265787BDC539}" presName="descendantText" presStyleLbl="alignAccFollowNode1" presStyleIdx="1" presStyleCnt="4">
        <dgm:presLayoutVars>
          <dgm:bulletEnabled val="1"/>
        </dgm:presLayoutVars>
      </dgm:prSet>
      <dgm:spPr/>
      <dgm:t>
        <a:bodyPr/>
        <a:lstStyle/>
        <a:p>
          <a:endParaRPr lang="en-GB"/>
        </a:p>
      </dgm:t>
    </dgm:pt>
    <dgm:pt modelId="{CB3EA0C0-4762-4CAF-9F5F-0B607F056C84}" type="pres">
      <dgm:prSet presAssocID="{2C8638FF-1B5B-4A0C-923C-1B89133B2453}" presName="sp" presStyleCnt="0"/>
      <dgm:spPr/>
      <dgm:t>
        <a:bodyPr/>
        <a:lstStyle/>
        <a:p>
          <a:endParaRPr lang="en-GB"/>
        </a:p>
      </dgm:t>
    </dgm:pt>
    <dgm:pt modelId="{C7A45816-E7D5-4193-A75F-7D22A6D4D136}" type="pres">
      <dgm:prSet presAssocID="{50C8857A-FA85-4D89-B52E-CC870B8311F3}" presName="linNode" presStyleCnt="0"/>
      <dgm:spPr/>
      <dgm:t>
        <a:bodyPr/>
        <a:lstStyle/>
        <a:p>
          <a:endParaRPr lang="en-GB"/>
        </a:p>
      </dgm:t>
    </dgm:pt>
    <dgm:pt modelId="{84D87831-76A9-45AA-8973-225A9AEBFFF7}" type="pres">
      <dgm:prSet presAssocID="{50C8857A-FA85-4D89-B52E-CC870B8311F3}" presName="parentText" presStyleLbl="node1" presStyleIdx="2" presStyleCnt="4">
        <dgm:presLayoutVars>
          <dgm:chMax val="1"/>
          <dgm:bulletEnabled val="1"/>
        </dgm:presLayoutVars>
      </dgm:prSet>
      <dgm:spPr/>
      <dgm:t>
        <a:bodyPr/>
        <a:lstStyle/>
        <a:p>
          <a:endParaRPr lang="en-GB"/>
        </a:p>
      </dgm:t>
    </dgm:pt>
    <dgm:pt modelId="{C7F10A5F-EF74-4450-9405-83E63C6AFED0}" type="pres">
      <dgm:prSet presAssocID="{50C8857A-FA85-4D89-B52E-CC870B8311F3}" presName="descendantText" presStyleLbl="alignAccFollowNode1" presStyleIdx="2" presStyleCnt="4">
        <dgm:presLayoutVars>
          <dgm:bulletEnabled val="1"/>
        </dgm:presLayoutVars>
      </dgm:prSet>
      <dgm:spPr/>
      <dgm:t>
        <a:bodyPr/>
        <a:lstStyle/>
        <a:p>
          <a:endParaRPr lang="en-GB"/>
        </a:p>
      </dgm:t>
    </dgm:pt>
    <dgm:pt modelId="{56E4BD10-979B-4A40-BB36-54CE4F1A9DB0}" type="pres">
      <dgm:prSet presAssocID="{4D92B824-3C87-4CCF-8E89-29D203DA092D}" presName="sp" presStyleCnt="0"/>
      <dgm:spPr/>
      <dgm:t>
        <a:bodyPr/>
        <a:lstStyle/>
        <a:p>
          <a:endParaRPr lang="en-GB"/>
        </a:p>
      </dgm:t>
    </dgm:pt>
    <dgm:pt modelId="{253FEB3F-A04E-4697-A3C6-139D512607D3}" type="pres">
      <dgm:prSet presAssocID="{08F6FB12-3E4E-4989-A282-D306B5A1CC6C}" presName="linNode" presStyleCnt="0"/>
      <dgm:spPr/>
      <dgm:t>
        <a:bodyPr/>
        <a:lstStyle/>
        <a:p>
          <a:endParaRPr lang="en-GB"/>
        </a:p>
      </dgm:t>
    </dgm:pt>
    <dgm:pt modelId="{E34B79A8-2E78-48E9-85A5-AF0588370098}" type="pres">
      <dgm:prSet presAssocID="{08F6FB12-3E4E-4989-A282-D306B5A1CC6C}" presName="parentText" presStyleLbl="node1" presStyleIdx="3" presStyleCnt="4">
        <dgm:presLayoutVars>
          <dgm:chMax val="1"/>
          <dgm:bulletEnabled val="1"/>
        </dgm:presLayoutVars>
      </dgm:prSet>
      <dgm:spPr/>
      <dgm:t>
        <a:bodyPr/>
        <a:lstStyle/>
        <a:p>
          <a:endParaRPr lang="en-GB"/>
        </a:p>
      </dgm:t>
    </dgm:pt>
    <dgm:pt modelId="{73373EED-2983-43F2-8842-AADEB2ABAB7D}" type="pres">
      <dgm:prSet presAssocID="{08F6FB12-3E4E-4989-A282-D306B5A1CC6C}" presName="descendantText" presStyleLbl="alignAccFollowNode1" presStyleIdx="3" presStyleCnt="4">
        <dgm:presLayoutVars>
          <dgm:bulletEnabled val="1"/>
        </dgm:presLayoutVars>
      </dgm:prSet>
      <dgm:spPr/>
      <dgm:t>
        <a:bodyPr/>
        <a:lstStyle/>
        <a:p>
          <a:endParaRPr lang="en-GB"/>
        </a:p>
      </dgm:t>
    </dgm:pt>
  </dgm:ptLst>
  <dgm:cxnLst>
    <dgm:cxn modelId="{2604A0C6-3B6A-4D15-9D2D-F9CD5EF37A33}" srcId="{70F4318A-E777-496C-A321-306B9B7E76B4}" destId="{8DEBFC9D-3CE6-4A3E-95E6-265787BDC539}" srcOrd="1" destOrd="0" parTransId="{F43BC17D-7491-4BF6-9F59-74095F339A61}" sibTransId="{2C8638FF-1B5B-4A0C-923C-1B89133B2453}"/>
    <dgm:cxn modelId="{CB6E11D4-1E59-4F77-821A-FCB9D68D7F96}" srcId="{70F4318A-E777-496C-A321-306B9B7E76B4}" destId="{9C569022-67DE-4ECE-A658-EE689AF4F1C9}" srcOrd="0" destOrd="0" parTransId="{E1281668-BB3B-4731-81ED-D4EAD35FAB98}" sibTransId="{5AA2FC96-D2AC-45BD-8309-6DADF6354134}"/>
    <dgm:cxn modelId="{E4312ED8-9F29-4777-BDD2-958D28B97A7A}" type="presOf" srcId="{E7CBF9B2-CD0A-4DF6-A425-54ADAF497CCB}" destId="{FF6B19C8-2B66-4B5F-AD41-13FE9DD73051}" srcOrd="0" destOrd="0" presId="urn:microsoft.com/office/officeart/2005/8/layout/vList5"/>
    <dgm:cxn modelId="{48AF9016-98A3-499B-847E-729B89391F7C}" type="presOf" srcId="{8DEBFC9D-3CE6-4A3E-95E6-265787BDC539}" destId="{93B1A75A-8515-4BD3-B7FD-85C0ADA2B242}" srcOrd="0" destOrd="0" presId="urn:microsoft.com/office/officeart/2005/8/layout/vList5"/>
    <dgm:cxn modelId="{5E541680-B6AB-485F-BE90-5ACF5CE6F453}" type="presOf" srcId="{7D824AA5-587E-4A6E-9A15-77851A77D8DE}" destId="{C7F10A5F-EF74-4450-9405-83E63C6AFED0}" srcOrd="0" destOrd="0" presId="urn:microsoft.com/office/officeart/2005/8/layout/vList5"/>
    <dgm:cxn modelId="{51AD635C-1722-45A5-9D4D-A4354AC294A0}" type="presOf" srcId="{08F6FB12-3E4E-4989-A282-D306B5A1CC6C}" destId="{E34B79A8-2E78-48E9-85A5-AF0588370098}" srcOrd="0" destOrd="0" presId="urn:microsoft.com/office/officeart/2005/8/layout/vList5"/>
    <dgm:cxn modelId="{125CC80E-06B2-4B4A-806F-94BA7F27A49E}" type="presOf" srcId="{40AAE544-C3AA-4E61-9AFE-DE3BAF4A9A75}" destId="{73373EED-2983-43F2-8842-AADEB2ABAB7D}" srcOrd="0" destOrd="0" presId="urn:microsoft.com/office/officeart/2005/8/layout/vList5"/>
    <dgm:cxn modelId="{47AEA49A-3828-4CC2-9251-FCBF6BDB6B3D}" type="presOf" srcId="{9C569022-67DE-4ECE-A658-EE689AF4F1C9}" destId="{0B61F41B-E0A1-4219-807E-63169DFB0B72}" srcOrd="0" destOrd="0" presId="urn:microsoft.com/office/officeart/2005/8/layout/vList5"/>
    <dgm:cxn modelId="{9EBA1F58-A3FA-4936-9419-869301CD2DE6}" type="presOf" srcId="{50C8857A-FA85-4D89-B52E-CC870B8311F3}" destId="{84D87831-76A9-45AA-8973-225A9AEBFFF7}" srcOrd="0" destOrd="0" presId="urn:microsoft.com/office/officeart/2005/8/layout/vList5"/>
    <dgm:cxn modelId="{540B1A1C-5AEA-4931-BEF2-49FA8B8496B8}" srcId="{9C569022-67DE-4ECE-A658-EE689AF4F1C9}" destId="{E756337C-F7C3-4DBC-8EE0-ADDAE023F5D2}" srcOrd="0" destOrd="0" parTransId="{CB1C6849-4B28-4133-BA50-779EAACB2A2C}" sibTransId="{D98C78AD-EACB-4E0B-B249-174BFADAC690}"/>
    <dgm:cxn modelId="{853D19D1-C8EA-4106-B656-B01B2A283F64}" srcId="{70F4318A-E777-496C-A321-306B9B7E76B4}" destId="{08F6FB12-3E4E-4989-A282-D306B5A1CC6C}" srcOrd="3" destOrd="0" parTransId="{40159463-3146-44D3-802A-B735B1C25B4E}" sibTransId="{A610436F-FA65-4A2A-8B69-7C79A1FE3D0E}"/>
    <dgm:cxn modelId="{65AABFBB-12D2-474F-8716-34060FA36ACC}" srcId="{50C8857A-FA85-4D89-B52E-CC870B8311F3}" destId="{7D824AA5-587E-4A6E-9A15-77851A77D8DE}" srcOrd="0" destOrd="0" parTransId="{36FC712F-FA0F-4634-9805-0A546F79F083}" sibTransId="{87CA6513-3EF3-458B-8984-C98AA4D219A1}"/>
    <dgm:cxn modelId="{1C2E96D5-154C-43B6-B7EA-10FAA8019BC2}" type="presOf" srcId="{E756337C-F7C3-4DBC-8EE0-ADDAE023F5D2}" destId="{BF92FF8E-F3B8-411D-8E3C-F742E6F4283A}" srcOrd="0" destOrd="0" presId="urn:microsoft.com/office/officeart/2005/8/layout/vList5"/>
    <dgm:cxn modelId="{E2B94CEF-F925-4738-A00F-DC9E4A2961BB}" srcId="{8DEBFC9D-3CE6-4A3E-95E6-265787BDC539}" destId="{E7CBF9B2-CD0A-4DF6-A425-54ADAF497CCB}" srcOrd="0" destOrd="0" parTransId="{E337D98B-430B-4276-A4B3-81EA6B6F6084}" sibTransId="{188C9BDC-9F98-42FC-A499-2067C0DBE4BF}"/>
    <dgm:cxn modelId="{8140C06B-DCB1-46A6-8CBA-EBA4C20049E4}" srcId="{08F6FB12-3E4E-4989-A282-D306B5A1CC6C}" destId="{40AAE544-C3AA-4E61-9AFE-DE3BAF4A9A75}" srcOrd="0" destOrd="0" parTransId="{AE131F92-8D69-493A-B19A-850360BD2341}" sibTransId="{DE34D356-8940-4676-AFAF-9E3749CDD1E2}"/>
    <dgm:cxn modelId="{65429979-26F3-4EFA-8F62-062C931575C7}" type="presOf" srcId="{70F4318A-E777-496C-A321-306B9B7E76B4}" destId="{889FFE82-292A-4856-9A96-8A4B860A568C}" srcOrd="0" destOrd="0" presId="urn:microsoft.com/office/officeart/2005/8/layout/vList5"/>
    <dgm:cxn modelId="{A89D8BB5-2445-45C4-9777-BC2D9B928C14}" srcId="{70F4318A-E777-496C-A321-306B9B7E76B4}" destId="{50C8857A-FA85-4D89-B52E-CC870B8311F3}" srcOrd="2" destOrd="0" parTransId="{BE3D5CF0-94A0-4DA9-8068-291F0C97D9F8}" sibTransId="{4D92B824-3C87-4CCF-8E89-29D203DA092D}"/>
    <dgm:cxn modelId="{7ACACC22-CD1B-486A-A208-B8DBC24C1E38}" type="presParOf" srcId="{889FFE82-292A-4856-9A96-8A4B860A568C}" destId="{5C3A3FF8-D2FB-41A0-9CDF-38A6C9CCAE0C}" srcOrd="0" destOrd="0" presId="urn:microsoft.com/office/officeart/2005/8/layout/vList5"/>
    <dgm:cxn modelId="{07E6B30B-BD21-4265-8602-7F37740ECE03}" type="presParOf" srcId="{5C3A3FF8-D2FB-41A0-9CDF-38A6C9CCAE0C}" destId="{0B61F41B-E0A1-4219-807E-63169DFB0B72}" srcOrd="0" destOrd="0" presId="urn:microsoft.com/office/officeart/2005/8/layout/vList5"/>
    <dgm:cxn modelId="{04104149-27B7-4A68-BC27-3989FA1012FE}" type="presParOf" srcId="{5C3A3FF8-D2FB-41A0-9CDF-38A6C9CCAE0C}" destId="{BF92FF8E-F3B8-411D-8E3C-F742E6F4283A}" srcOrd="1" destOrd="0" presId="urn:microsoft.com/office/officeart/2005/8/layout/vList5"/>
    <dgm:cxn modelId="{B10AF258-3836-4D69-8E2F-FB05EA6BF956}" type="presParOf" srcId="{889FFE82-292A-4856-9A96-8A4B860A568C}" destId="{9CC971B5-4A03-463C-8868-7995D6F03E6F}" srcOrd="1" destOrd="0" presId="urn:microsoft.com/office/officeart/2005/8/layout/vList5"/>
    <dgm:cxn modelId="{1685F7C7-D9A8-4007-B53C-42D0E579DFAE}" type="presParOf" srcId="{889FFE82-292A-4856-9A96-8A4B860A568C}" destId="{1052A931-8BA3-40DE-B6A1-BA31BC6BE7D6}" srcOrd="2" destOrd="0" presId="urn:microsoft.com/office/officeart/2005/8/layout/vList5"/>
    <dgm:cxn modelId="{F2392D2F-C5CC-42E3-A749-197A627EE009}" type="presParOf" srcId="{1052A931-8BA3-40DE-B6A1-BA31BC6BE7D6}" destId="{93B1A75A-8515-4BD3-B7FD-85C0ADA2B242}" srcOrd="0" destOrd="0" presId="urn:microsoft.com/office/officeart/2005/8/layout/vList5"/>
    <dgm:cxn modelId="{34D87524-DDE0-4D37-89DD-2129EF52B3E9}" type="presParOf" srcId="{1052A931-8BA3-40DE-B6A1-BA31BC6BE7D6}" destId="{FF6B19C8-2B66-4B5F-AD41-13FE9DD73051}" srcOrd="1" destOrd="0" presId="urn:microsoft.com/office/officeart/2005/8/layout/vList5"/>
    <dgm:cxn modelId="{F21381F2-E5C3-43E7-8F92-494D3DDDD765}" type="presParOf" srcId="{889FFE82-292A-4856-9A96-8A4B860A568C}" destId="{CB3EA0C0-4762-4CAF-9F5F-0B607F056C84}" srcOrd="3" destOrd="0" presId="urn:microsoft.com/office/officeart/2005/8/layout/vList5"/>
    <dgm:cxn modelId="{7C6A1149-D62D-4B97-B033-D2583B20A282}" type="presParOf" srcId="{889FFE82-292A-4856-9A96-8A4B860A568C}" destId="{C7A45816-E7D5-4193-A75F-7D22A6D4D136}" srcOrd="4" destOrd="0" presId="urn:microsoft.com/office/officeart/2005/8/layout/vList5"/>
    <dgm:cxn modelId="{A275CF31-79C0-41AF-ABF8-57A5492A2AC8}" type="presParOf" srcId="{C7A45816-E7D5-4193-A75F-7D22A6D4D136}" destId="{84D87831-76A9-45AA-8973-225A9AEBFFF7}" srcOrd="0" destOrd="0" presId="urn:microsoft.com/office/officeart/2005/8/layout/vList5"/>
    <dgm:cxn modelId="{27C24C14-99DF-4055-BBA6-C4F78B4B3A1F}" type="presParOf" srcId="{C7A45816-E7D5-4193-A75F-7D22A6D4D136}" destId="{C7F10A5F-EF74-4450-9405-83E63C6AFED0}" srcOrd="1" destOrd="0" presId="urn:microsoft.com/office/officeart/2005/8/layout/vList5"/>
    <dgm:cxn modelId="{A6C92608-484C-443E-8E96-42C8A16F0DB1}" type="presParOf" srcId="{889FFE82-292A-4856-9A96-8A4B860A568C}" destId="{56E4BD10-979B-4A40-BB36-54CE4F1A9DB0}" srcOrd="5" destOrd="0" presId="urn:microsoft.com/office/officeart/2005/8/layout/vList5"/>
    <dgm:cxn modelId="{225A4EC5-62D9-48A6-9C62-1EC67DCE48BE}" type="presParOf" srcId="{889FFE82-292A-4856-9A96-8A4B860A568C}" destId="{253FEB3F-A04E-4697-A3C6-139D512607D3}" srcOrd="6" destOrd="0" presId="urn:microsoft.com/office/officeart/2005/8/layout/vList5"/>
    <dgm:cxn modelId="{8170EFE0-D57E-442D-8657-95EFB64CCE48}" type="presParOf" srcId="{253FEB3F-A04E-4697-A3C6-139D512607D3}" destId="{E34B79A8-2E78-48E9-85A5-AF0588370098}" srcOrd="0" destOrd="0" presId="urn:microsoft.com/office/officeart/2005/8/layout/vList5"/>
    <dgm:cxn modelId="{C3B03CC7-E71F-4E83-8261-76428A9A6FA4}" type="presParOf" srcId="{253FEB3F-A04E-4697-A3C6-139D512607D3}" destId="{73373EED-2983-43F2-8842-AADEB2ABAB7D}"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B52F956-BA16-4723-8DEA-CB1CEC17A8FF}"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GB"/>
        </a:p>
      </dgm:t>
    </dgm:pt>
    <dgm:pt modelId="{CCCF7287-E029-474F-92E0-330D412FFCC9}">
      <dgm:prSet phldrT="[Text]" custT="1"/>
      <dgm:spPr/>
      <dgm:t>
        <a:bodyPr/>
        <a:lstStyle/>
        <a:p>
          <a:r>
            <a:rPr lang="en-GB" sz="3600" b="0" dirty="0" smtClean="0">
              <a:latin typeface="+mj-lt"/>
            </a:rPr>
            <a:t>“I lead a team developing…”</a:t>
          </a:r>
          <a:endParaRPr lang="en-GB" sz="3600" b="0" dirty="0">
            <a:latin typeface="+mj-lt"/>
          </a:endParaRPr>
        </a:p>
      </dgm:t>
    </dgm:pt>
    <dgm:pt modelId="{4BB5B83E-5B8F-406F-A3D3-2B0C64F00D30}" type="parTrans" cxnId="{D6565A9E-3F5F-4ECD-B848-783278887B89}">
      <dgm:prSet/>
      <dgm:spPr/>
      <dgm:t>
        <a:bodyPr/>
        <a:lstStyle/>
        <a:p>
          <a:endParaRPr lang="en-GB" sz="3600" b="0"/>
        </a:p>
      </dgm:t>
    </dgm:pt>
    <dgm:pt modelId="{01C42DC7-2922-4CEF-9534-4FE73B7FDC12}" type="sibTrans" cxnId="{D6565A9E-3F5F-4ECD-B848-783278887B89}">
      <dgm:prSet/>
      <dgm:spPr/>
      <dgm:t>
        <a:bodyPr/>
        <a:lstStyle/>
        <a:p>
          <a:endParaRPr lang="en-GB" sz="3600" b="0"/>
        </a:p>
      </dgm:t>
    </dgm:pt>
    <dgm:pt modelId="{0AC4619F-E89E-4E2E-8371-7F4D6D82FB8F}">
      <dgm:prSet phldrT="[Text]" custT="1"/>
      <dgm:spPr/>
      <dgm:t>
        <a:bodyPr/>
        <a:lstStyle/>
        <a:p>
          <a:r>
            <a:rPr lang="en-GB" sz="2400" b="0" dirty="0" smtClean="0">
              <a:latin typeface="+mj-lt"/>
            </a:rPr>
            <a:t>Financial Models</a:t>
          </a:r>
          <a:endParaRPr lang="en-GB" sz="2400" b="0" dirty="0">
            <a:latin typeface="+mj-lt"/>
          </a:endParaRPr>
        </a:p>
      </dgm:t>
    </dgm:pt>
    <dgm:pt modelId="{4D979024-E543-4BCA-B063-E02AADB86185}" type="parTrans" cxnId="{C77E1A6A-550F-48EC-A447-B496B4464F0D}">
      <dgm:prSet/>
      <dgm:spPr/>
      <dgm:t>
        <a:bodyPr/>
        <a:lstStyle/>
        <a:p>
          <a:endParaRPr lang="en-GB" sz="3600" b="0"/>
        </a:p>
      </dgm:t>
    </dgm:pt>
    <dgm:pt modelId="{428D89C5-5AAF-4269-8B11-A76DDB065351}" type="sibTrans" cxnId="{C77E1A6A-550F-48EC-A447-B496B4464F0D}">
      <dgm:prSet/>
      <dgm:spPr/>
      <dgm:t>
        <a:bodyPr/>
        <a:lstStyle/>
        <a:p>
          <a:endParaRPr lang="en-GB" sz="3600" b="0"/>
        </a:p>
      </dgm:t>
    </dgm:pt>
    <dgm:pt modelId="{EFB0F3CA-8A51-43E5-A8D3-C7A53BECED6D}">
      <dgm:prSet phldrT="[Text]" custT="1"/>
      <dgm:spPr/>
      <dgm:t>
        <a:bodyPr/>
        <a:lstStyle/>
        <a:p>
          <a:r>
            <a:rPr lang="en-GB" sz="2400" b="0" dirty="0" smtClean="0">
              <a:latin typeface="+mj-lt"/>
            </a:rPr>
            <a:t>Trading Platforms</a:t>
          </a:r>
          <a:endParaRPr lang="en-GB" sz="2400" b="0" dirty="0">
            <a:latin typeface="+mj-lt"/>
          </a:endParaRPr>
        </a:p>
      </dgm:t>
    </dgm:pt>
    <dgm:pt modelId="{B7CF4189-F311-4D8A-A404-47F5FC039074}" type="parTrans" cxnId="{C088E801-B271-44A1-BE47-39BF0FC83285}">
      <dgm:prSet/>
      <dgm:spPr/>
      <dgm:t>
        <a:bodyPr/>
        <a:lstStyle/>
        <a:p>
          <a:endParaRPr lang="en-GB" b="0"/>
        </a:p>
      </dgm:t>
    </dgm:pt>
    <dgm:pt modelId="{FCA19AA9-C7C3-48DB-BABC-565F7177E600}" type="sibTrans" cxnId="{C088E801-B271-44A1-BE47-39BF0FC83285}">
      <dgm:prSet/>
      <dgm:spPr/>
      <dgm:t>
        <a:bodyPr/>
        <a:lstStyle/>
        <a:p>
          <a:endParaRPr lang="en-GB" b="0"/>
        </a:p>
      </dgm:t>
    </dgm:pt>
    <dgm:pt modelId="{1D139DC4-BF43-44E1-A86E-9996EB61389F}">
      <dgm:prSet phldrT="[Text]" custT="1"/>
      <dgm:spPr/>
      <dgm:t>
        <a:bodyPr/>
        <a:lstStyle/>
        <a:p>
          <a:r>
            <a:rPr lang="en-GB" sz="2400" b="0" dirty="0" smtClean="0">
              <a:latin typeface="+mj-lt"/>
            </a:rPr>
            <a:t>Insurance Calculation Engines</a:t>
          </a:r>
          <a:endParaRPr lang="en-GB" sz="2400" b="0" dirty="0">
            <a:latin typeface="+mj-lt"/>
          </a:endParaRPr>
        </a:p>
      </dgm:t>
    </dgm:pt>
    <dgm:pt modelId="{74F1C202-7147-4FFF-9618-5B30ECEE491D}" type="sibTrans" cxnId="{C1A9006D-93D2-4FA2-9D89-715F7C5B6A4B}">
      <dgm:prSet/>
      <dgm:spPr/>
      <dgm:t>
        <a:bodyPr/>
        <a:lstStyle/>
        <a:p>
          <a:endParaRPr lang="en-GB" b="0"/>
        </a:p>
      </dgm:t>
    </dgm:pt>
    <dgm:pt modelId="{D87FFDBF-84AE-4AF8-A71A-2301F33AA735}" type="parTrans" cxnId="{C1A9006D-93D2-4FA2-9D89-715F7C5B6A4B}">
      <dgm:prSet/>
      <dgm:spPr/>
      <dgm:t>
        <a:bodyPr/>
        <a:lstStyle/>
        <a:p>
          <a:endParaRPr lang="en-GB" b="0"/>
        </a:p>
      </dgm:t>
    </dgm:pt>
    <dgm:pt modelId="{93F7607A-E2F1-4F42-AA9E-CE2E3D5DD6E9}">
      <dgm:prSet phldrT="[Text]" custT="1"/>
      <dgm:spPr/>
      <dgm:t>
        <a:bodyPr/>
        <a:lstStyle/>
        <a:p>
          <a:r>
            <a:rPr lang="en-GB" sz="2400" b="0" dirty="0" smtClean="0">
              <a:latin typeface="+mj-lt"/>
            </a:rPr>
            <a:t>Algorithmic Trading Systems</a:t>
          </a:r>
          <a:endParaRPr lang="en-GB" sz="2400" b="0" dirty="0">
            <a:latin typeface="+mj-lt"/>
          </a:endParaRPr>
        </a:p>
      </dgm:t>
    </dgm:pt>
    <dgm:pt modelId="{B1D5B372-715B-4308-AECE-3F679CFD866C}" type="sibTrans" cxnId="{E4E0C95A-A3CC-48F4-8D78-F497B647BEF5}">
      <dgm:prSet/>
      <dgm:spPr/>
      <dgm:t>
        <a:bodyPr/>
        <a:lstStyle/>
        <a:p>
          <a:endParaRPr lang="en-GB" b="0"/>
        </a:p>
      </dgm:t>
    </dgm:pt>
    <dgm:pt modelId="{FC09E5A4-D240-4161-A11B-1613992D2156}" type="parTrans" cxnId="{E4E0C95A-A3CC-48F4-8D78-F497B647BEF5}">
      <dgm:prSet/>
      <dgm:spPr/>
      <dgm:t>
        <a:bodyPr/>
        <a:lstStyle/>
        <a:p>
          <a:endParaRPr lang="en-GB" b="0"/>
        </a:p>
      </dgm:t>
    </dgm:pt>
    <dgm:pt modelId="{8D390781-DCEA-43DC-9E1D-B89704F0E6D5}">
      <dgm:prSet phldrT="[Text]" custT="1"/>
      <dgm:spPr/>
      <dgm:t>
        <a:bodyPr/>
        <a:lstStyle/>
        <a:p>
          <a:r>
            <a:rPr lang="en-GB" sz="2400" b="0" dirty="0" smtClean="0">
              <a:latin typeface="+mj-lt"/>
            </a:rPr>
            <a:t>Online Recommendation</a:t>
          </a:r>
          <a:r>
            <a:rPr lang="en-GB" sz="1100" b="0" dirty="0" smtClean="0">
              <a:latin typeface="+mj-lt"/>
            </a:rPr>
            <a:t> </a:t>
          </a:r>
          <a:r>
            <a:rPr lang="en-GB" sz="2400" b="0" dirty="0" smtClean="0">
              <a:latin typeface="+mj-lt"/>
            </a:rPr>
            <a:t>Engines</a:t>
          </a:r>
          <a:endParaRPr lang="en-GB" sz="2400" b="0" dirty="0">
            <a:latin typeface="+mj-lt"/>
          </a:endParaRPr>
        </a:p>
      </dgm:t>
    </dgm:pt>
    <dgm:pt modelId="{0321F284-59B1-4BBE-BFCB-D7E08A0EBC4D}" type="parTrans" cxnId="{601ED817-281D-47AA-86FB-A6016EB242E5}">
      <dgm:prSet/>
      <dgm:spPr/>
      <dgm:t>
        <a:bodyPr/>
        <a:lstStyle/>
        <a:p>
          <a:endParaRPr lang="en-GB" b="0"/>
        </a:p>
      </dgm:t>
    </dgm:pt>
    <dgm:pt modelId="{972CDD50-8A11-4C82-A5DC-A4077970C581}" type="sibTrans" cxnId="{601ED817-281D-47AA-86FB-A6016EB242E5}">
      <dgm:prSet/>
      <dgm:spPr/>
      <dgm:t>
        <a:bodyPr/>
        <a:lstStyle/>
        <a:p>
          <a:endParaRPr lang="en-GB" b="0"/>
        </a:p>
      </dgm:t>
    </dgm:pt>
    <dgm:pt modelId="{8CCF1BFC-5A27-4E16-B784-3229BFE5EF39}">
      <dgm:prSet phldrT="[Text]" custT="1"/>
      <dgm:spPr/>
      <dgm:t>
        <a:bodyPr/>
        <a:lstStyle/>
        <a:p>
          <a:r>
            <a:rPr lang="en-GB" sz="2400" b="0" dirty="0" smtClean="0">
              <a:latin typeface="+mj-lt"/>
            </a:rPr>
            <a:t>Bio-informatics Algorithms</a:t>
          </a:r>
          <a:endParaRPr lang="en-GB" sz="2400" b="0" dirty="0">
            <a:latin typeface="+mj-lt"/>
          </a:endParaRPr>
        </a:p>
      </dgm:t>
    </dgm:pt>
    <dgm:pt modelId="{AF5E3BC2-5080-4290-945B-B973DDB7C03B}" type="sibTrans" cxnId="{697E8067-F901-4193-92D9-3B6F96DA72E5}">
      <dgm:prSet/>
      <dgm:spPr/>
      <dgm:t>
        <a:bodyPr/>
        <a:lstStyle/>
        <a:p>
          <a:endParaRPr lang="en-GB" b="0"/>
        </a:p>
      </dgm:t>
    </dgm:pt>
    <dgm:pt modelId="{340F228F-C000-439B-8AD4-E8D62F713D40}" type="parTrans" cxnId="{697E8067-F901-4193-92D9-3B6F96DA72E5}">
      <dgm:prSet/>
      <dgm:spPr/>
      <dgm:t>
        <a:bodyPr/>
        <a:lstStyle/>
        <a:p>
          <a:endParaRPr lang="en-GB" b="0"/>
        </a:p>
      </dgm:t>
    </dgm:pt>
    <dgm:pt modelId="{EA3AFEB8-6A1F-45DE-A7B7-14105F6BD893}">
      <dgm:prSet phldrT="[Text]" custT="1"/>
      <dgm:spPr/>
      <dgm:t>
        <a:bodyPr/>
        <a:lstStyle/>
        <a:p>
          <a:r>
            <a:rPr lang="en-GB" sz="2400" b="0" dirty="0" smtClean="0">
              <a:latin typeface="+mj-lt"/>
            </a:rPr>
            <a:t>…</a:t>
          </a:r>
          <a:endParaRPr lang="en-GB" sz="2400" b="0" dirty="0">
            <a:latin typeface="+mj-lt"/>
          </a:endParaRPr>
        </a:p>
      </dgm:t>
    </dgm:pt>
    <dgm:pt modelId="{67F8EC5D-4514-4F40-83BA-6EF738A8B69F}" type="parTrans" cxnId="{3EEA27CB-D5DE-43AA-8F45-17E77E759517}">
      <dgm:prSet/>
      <dgm:spPr/>
      <dgm:t>
        <a:bodyPr/>
        <a:lstStyle/>
        <a:p>
          <a:endParaRPr lang="en-GB" b="0"/>
        </a:p>
      </dgm:t>
    </dgm:pt>
    <dgm:pt modelId="{9600F398-CBA9-4A6E-80EB-DE1718093101}" type="sibTrans" cxnId="{3EEA27CB-D5DE-43AA-8F45-17E77E759517}">
      <dgm:prSet/>
      <dgm:spPr/>
      <dgm:t>
        <a:bodyPr/>
        <a:lstStyle/>
        <a:p>
          <a:endParaRPr lang="en-GB" b="0"/>
        </a:p>
      </dgm:t>
    </dgm:pt>
    <dgm:pt modelId="{2394A785-3225-4F9E-B875-8DA5DC1E4124}" type="pres">
      <dgm:prSet presAssocID="{2B52F956-BA16-4723-8DEA-CB1CEC17A8FF}" presName="linear" presStyleCnt="0">
        <dgm:presLayoutVars>
          <dgm:animLvl val="lvl"/>
          <dgm:resizeHandles val="exact"/>
        </dgm:presLayoutVars>
      </dgm:prSet>
      <dgm:spPr/>
      <dgm:t>
        <a:bodyPr/>
        <a:lstStyle/>
        <a:p>
          <a:endParaRPr lang="en-GB"/>
        </a:p>
      </dgm:t>
    </dgm:pt>
    <dgm:pt modelId="{62CA8009-81F8-479A-AF72-A10954E61399}" type="pres">
      <dgm:prSet presAssocID="{CCCF7287-E029-474F-92E0-330D412FFCC9}" presName="parentText" presStyleLbl="node1" presStyleIdx="0" presStyleCnt="1">
        <dgm:presLayoutVars>
          <dgm:chMax val="0"/>
          <dgm:bulletEnabled val="1"/>
        </dgm:presLayoutVars>
      </dgm:prSet>
      <dgm:spPr/>
      <dgm:t>
        <a:bodyPr/>
        <a:lstStyle/>
        <a:p>
          <a:endParaRPr lang="en-GB"/>
        </a:p>
      </dgm:t>
    </dgm:pt>
    <dgm:pt modelId="{671EDA18-3F56-4962-9CC7-6C7A0732D094}" type="pres">
      <dgm:prSet presAssocID="{CCCF7287-E029-474F-92E0-330D412FFCC9}" presName="childText" presStyleLbl="revTx" presStyleIdx="0" presStyleCnt="1">
        <dgm:presLayoutVars>
          <dgm:bulletEnabled val="1"/>
        </dgm:presLayoutVars>
      </dgm:prSet>
      <dgm:spPr/>
      <dgm:t>
        <a:bodyPr/>
        <a:lstStyle/>
        <a:p>
          <a:endParaRPr lang="en-GB"/>
        </a:p>
      </dgm:t>
    </dgm:pt>
  </dgm:ptLst>
  <dgm:cxnLst>
    <dgm:cxn modelId="{C77E1A6A-550F-48EC-A447-B496B4464F0D}" srcId="{CCCF7287-E029-474F-92E0-330D412FFCC9}" destId="{0AC4619F-E89E-4E2E-8371-7F4D6D82FB8F}" srcOrd="0" destOrd="0" parTransId="{4D979024-E543-4BCA-B063-E02AADB86185}" sibTransId="{428D89C5-5AAF-4269-8B11-A76DDB065351}"/>
    <dgm:cxn modelId="{753A6D7A-352C-408A-8E80-7228633A2C5E}" type="presOf" srcId="{EA3AFEB8-6A1F-45DE-A7B7-14105F6BD893}" destId="{671EDA18-3F56-4962-9CC7-6C7A0732D094}" srcOrd="0" destOrd="6" presId="urn:microsoft.com/office/officeart/2005/8/layout/vList2"/>
    <dgm:cxn modelId="{BC6EF53A-AFA2-4507-8405-A30029C61B96}" type="presOf" srcId="{EFB0F3CA-8A51-43E5-A8D3-C7A53BECED6D}" destId="{671EDA18-3F56-4962-9CC7-6C7A0732D094}" srcOrd="0" destOrd="2" presId="urn:microsoft.com/office/officeart/2005/8/layout/vList2"/>
    <dgm:cxn modelId="{7F0C6E0B-68A1-4882-9F56-182B1038BE35}" type="presOf" srcId="{8CCF1BFC-5A27-4E16-B784-3229BFE5EF39}" destId="{671EDA18-3F56-4962-9CC7-6C7A0732D094}" srcOrd="0" destOrd="5" presId="urn:microsoft.com/office/officeart/2005/8/layout/vList2"/>
    <dgm:cxn modelId="{697E8067-F901-4193-92D9-3B6F96DA72E5}" srcId="{CCCF7287-E029-474F-92E0-330D412FFCC9}" destId="{8CCF1BFC-5A27-4E16-B784-3229BFE5EF39}" srcOrd="5" destOrd="0" parTransId="{340F228F-C000-439B-8AD4-E8D62F713D40}" sibTransId="{AF5E3BC2-5080-4290-945B-B973DDB7C03B}"/>
    <dgm:cxn modelId="{A2B6FF71-CB8E-4B1B-8A6D-B796322672B4}" type="presOf" srcId="{93F7607A-E2F1-4F42-AA9E-CE2E3D5DD6E9}" destId="{671EDA18-3F56-4962-9CC7-6C7A0732D094}" srcOrd="0" destOrd="3" presId="urn:microsoft.com/office/officeart/2005/8/layout/vList2"/>
    <dgm:cxn modelId="{C1A9006D-93D2-4FA2-9D89-715F7C5B6A4B}" srcId="{CCCF7287-E029-474F-92E0-330D412FFCC9}" destId="{1D139DC4-BF43-44E1-A86E-9996EB61389F}" srcOrd="1" destOrd="0" parTransId="{D87FFDBF-84AE-4AF8-A71A-2301F33AA735}" sibTransId="{74F1C202-7147-4FFF-9618-5B30ECEE491D}"/>
    <dgm:cxn modelId="{9AC108D6-F006-471F-B3C9-CB83D198510C}" type="presOf" srcId="{8D390781-DCEA-43DC-9E1D-B89704F0E6D5}" destId="{671EDA18-3F56-4962-9CC7-6C7A0732D094}" srcOrd="0" destOrd="4" presId="urn:microsoft.com/office/officeart/2005/8/layout/vList2"/>
    <dgm:cxn modelId="{601ED817-281D-47AA-86FB-A6016EB242E5}" srcId="{CCCF7287-E029-474F-92E0-330D412FFCC9}" destId="{8D390781-DCEA-43DC-9E1D-B89704F0E6D5}" srcOrd="4" destOrd="0" parTransId="{0321F284-59B1-4BBE-BFCB-D7E08A0EBC4D}" sibTransId="{972CDD50-8A11-4C82-A5DC-A4077970C581}"/>
    <dgm:cxn modelId="{D6565A9E-3F5F-4ECD-B848-783278887B89}" srcId="{2B52F956-BA16-4723-8DEA-CB1CEC17A8FF}" destId="{CCCF7287-E029-474F-92E0-330D412FFCC9}" srcOrd="0" destOrd="0" parTransId="{4BB5B83E-5B8F-406F-A3D3-2B0C64F00D30}" sibTransId="{01C42DC7-2922-4CEF-9534-4FE73B7FDC12}"/>
    <dgm:cxn modelId="{C088E801-B271-44A1-BE47-39BF0FC83285}" srcId="{CCCF7287-E029-474F-92E0-330D412FFCC9}" destId="{EFB0F3CA-8A51-43E5-A8D3-C7A53BECED6D}" srcOrd="2" destOrd="0" parTransId="{B7CF4189-F311-4D8A-A404-47F5FC039074}" sibTransId="{FCA19AA9-C7C3-48DB-BABC-565F7177E600}"/>
    <dgm:cxn modelId="{C4C8C1F4-DFC2-4C82-B956-36E54DA9B7F6}" type="presOf" srcId="{0AC4619F-E89E-4E2E-8371-7F4D6D82FB8F}" destId="{671EDA18-3F56-4962-9CC7-6C7A0732D094}" srcOrd="0" destOrd="0" presId="urn:microsoft.com/office/officeart/2005/8/layout/vList2"/>
    <dgm:cxn modelId="{3EEA27CB-D5DE-43AA-8F45-17E77E759517}" srcId="{CCCF7287-E029-474F-92E0-330D412FFCC9}" destId="{EA3AFEB8-6A1F-45DE-A7B7-14105F6BD893}" srcOrd="6" destOrd="0" parTransId="{67F8EC5D-4514-4F40-83BA-6EF738A8B69F}" sibTransId="{9600F398-CBA9-4A6E-80EB-DE1718093101}"/>
    <dgm:cxn modelId="{E4E0C95A-A3CC-48F4-8D78-F497B647BEF5}" srcId="{CCCF7287-E029-474F-92E0-330D412FFCC9}" destId="{93F7607A-E2F1-4F42-AA9E-CE2E3D5DD6E9}" srcOrd="3" destOrd="0" parTransId="{FC09E5A4-D240-4161-A11B-1613992D2156}" sibTransId="{B1D5B372-715B-4308-AECE-3F679CFD866C}"/>
    <dgm:cxn modelId="{BB6CBF31-CF5A-49CE-82FE-AC6AA9D35DF3}" type="presOf" srcId="{1D139DC4-BF43-44E1-A86E-9996EB61389F}" destId="{671EDA18-3F56-4962-9CC7-6C7A0732D094}" srcOrd="0" destOrd="1" presId="urn:microsoft.com/office/officeart/2005/8/layout/vList2"/>
    <dgm:cxn modelId="{7F7E169F-6421-48F8-BD3D-55124F85EAD6}" type="presOf" srcId="{CCCF7287-E029-474F-92E0-330D412FFCC9}" destId="{62CA8009-81F8-479A-AF72-A10954E61399}" srcOrd="0" destOrd="0" presId="urn:microsoft.com/office/officeart/2005/8/layout/vList2"/>
    <dgm:cxn modelId="{9E6B1837-B917-4466-B31C-F7FA430F75A9}" type="presOf" srcId="{2B52F956-BA16-4723-8DEA-CB1CEC17A8FF}" destId="{2394A785-3225-4F9E-B875-8DA5DC1E4124}" srcOrd="0" destOrd="0" presId="urn:microsoft.com/office/officeart/2005/8/layout/vList2"/>
    <dgm:cxn modelId="{94E7673C-D846-4214-860A-DEED1313C39F}" type="presParOf" srcId="{2394A785-3225-4F9E-B875-8DA5DC1E4124}" destId="{62CA8009-81F8-479A-AF72-A10954E61399}" srcOrd="0" destOrd="0" presId="urn:microsoft.com/office/officeart/2005/8/layout/vList2"/>
    <dgm:cxn modelId="{8D707AE3-38EE-49F4-8D06-F1749B841F76}" type="presParOf" srcId="{2394A785-3225-4F9E-B875-8DA5DC1E4124}" destId="{671EDA18-3F56-4962-9CC7-6C7A0732D094}"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B52F956-BA16-4723-8DEA-CB1CEC17A8FF}"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GB"/>
        </a:p>
      </dgm:t>
    </dgm:pt>
    <dgm:pt modelId="{CCCF7287-E029-474F-92E0-330D412FFCC9}">
      <dgm:prSet phldrT="[Text]" custT="1"/>
      <dgm:spPr/>
      <dgm:t>
        <a:bodyPr/>
        <a:lstStyle/>
        <a:p>
          <a:r>
            <a:rPr lang="en-GB" sz="3600" b="0" dirty="0" smtClean="0">
              <a:latin typeface="+mj-lt"/>
            </a:rPr>
            <a:t>“I lead a team developing…”</a:t>
          </a:r>
          <a:endParaRPr lang="en-GB" sz="3600" b="0" dirty="0">
            <a:latin typeface="+mj-lt"/>
          </a:endParaRPr>
        </a:p>
      </dgm:t>
    </dgm:pt>
    <dgm:pt modelId="{4BB5B83E-5B8F-406F-A3D3-2B0C64F00D30}" type="parTrans" cxnId="{D6565A9E-3F5F-4ECD-B848-783278887B89}">
      <dgm:prSet/>
      <dgm:spPr/>
      <dgm:t>
        <a:bodyPr/>
        <a:lstStyle/>
        <a:p>
          <a:endParaRPr lang="en-GB" sz="3600" b="0">
            <a:latin typeface="+mj-lt"/>
          </a:endParaRPr>
        </a:p>
      </dgm:t>
    </dgm:pt>
    <dgm:pt modelId="{01C42DC7-2922-4CEF-9534-4FE73B7FDC12}" type="sibTrans" cxnId="{D6565A9E-3F5F-4ECD-B848-783278887B89}">
      <dgm:prSet/>
      <dgm:spPr/>
      <dgm:t>
        <a:bodyPr/>
        <a:lstStyle/>
        <a:p>
          <a:endParaRPr lang="en-GB" sz="3600" b="0">
            <a:latin typeface="+mj-lt"/>
          </a:endParaRPr>
        </a:p>
      </dgm:t>
    </dgm:pt>
    <dgm:pt modelId="{0AC4619F-E89E-4E2E-8371-7F4D6D82FB8F}">
      <dgm:prSet phldrT="[Text]" custT="1"/>
      <dgm:spPr/>
      <dgm:t>
        <a:bodyPr/>
        <a:lstStyle/>
        <a:p>
          <a:r>
            <a:rPr lang="en-GB" sz="2400" b="0" dirty="0" smtClean="0">
              <a:latin typeface="+mj-lt"/>
            </a:rPr>
            <a:t>Analytical Components</a:t>
          </a:r>
          <a:endParaRPr lang="en-GB" sz="2400" b="0" dirty="0">
            <a:latin typeface="+mj-lt"/>
          </a:endParaRPr>
        </a:p>
      </dgm:t>
    </dgm:pt>
    <dgm:pt modelId="{4D979024-E543-4BCA-B063-E02AADB86185}" type="parTrans" cxnId="{C77E1A6A-550F-48EC-A447-B496B4464F0D}">
      <dgm:prSet/>
      <dgm:spPr/>
      <dgm:t>
        <a:bodyPr/>
        <a:lstStyle/>
        <a:p>
          <a:endParaRPr lang="en-GB" sz="3600" b="0">
            <a:latin typeface="+mj-lt"/>
          </a:endParaRPr>
        </a:p>
      </dgm:t>
    </dgm:pt>
    <dgm:pt modelId="{428D89C5-5AAF-4269-8B11-A76DDB065351}" type="sibTrans" cxnId="{C77E1A6A-550F-48EC-A447-B496B4464F0D}">
      <dgm:prSet/>
      <dgm:spPr/>
      <dgm:t>
        <a:bodyPr/>
        <a:lstStyle/>
        <a:p>
          <a:endParaRPr lang="en-GB" sz="3600" b="0">
            <a:latin typeface="+mj-lt"/>
          </a:endParaRPr>
        </a:p>
      </dgm:t>
    </dgm:pt>
    <dgm:pt modelId="{93F7607A-E2F1-4F42-AA9E-CE2E3D5DD6E9}">
      <dgm:prSet phldrT="[Text]" custT="1"/>
      <dgm:spPr/>
      <dgm:t>
        <a:bodyPr/>
        <a:lstStyle/>
        <a:p>
          <a:r>
            <a:rPr lang="en-GB" sz="2400" b="0" dirty="0" smtClean="0">
              <a:latin typeface="+mj-lt"/>
            </a:rPr>
            <a:t>…</a:t>
          </a:r>
          <a:endParaRPr lang="en-GB" sz="2400" b="0" dirty="0">
            <a:latin typeface="+mj-lt"/>
          </a:endParaRPr>
        </a:p>
      </dgm:t>
    </dgm:pt>
    <dgm:pt modelId="{B1D5B372-715B-4308-AECE-3F679CFD866C}" type="sibTrans" cxnId="{E4E0C95A-A3CC-48F4-8D78-F497B647BEF5}">
      <dgm:prSet/>
      <dgm:spPr/>
      <dgm:t>
        <a:bodyPr/>
        <a:lstStyle/>
        <a:p>
          <a:endParaRPr lang="en-GB" b="0">
            <a:latin typeface="+mj-lt"/>
          </a:endParaRPr>
        </a:p>
      </dgm:t>
    </dgm:pt>
    <dgm:pt modelId="{FC09E5A4-D240-4161-A11B-1613992D2156}" type="parTrans" cxnId="{E4E0C95A-A3CC-48F4-8D78-F497B647BEF5}">
      <dgm:prSet/>
      <dgm:spPr/>
      <dgm:t>
        <a:bodyPr/>
        <a:lstStyle/>
        <a:p>
          <a:endParaRPr lang="en-GB" b="0">
            <a:latin typeface="+mj-lt"/>
          </a:endParaRPr>
        </a:p>
      </dgm:t>
    </dgm:pt>
    <dgm:pt modelId="{EFB0F3CA-8A51-43E5-A8D3-C7A53BECED6D}">
      <dgm:prSet phldrT="[Text]" custT="1"/>
      <dgm:spPr/>
      <dgm:t>
        <a:bodyPr/>
        <a:lstStyle/>
        <a:p>
          <a:r>
            <a:rPr lang="en-GB" sz="2400" b="0" dirty="0" smtClean="0">
              <a:latin typeface="+mj-lt"/>
            </a:rPr>
            <a:t>Analytical Components</a:t>
          </a:r>
          <a:endParaRPr lang="en-GB" sz="2400" b="0" dirty="0">
            <a:latin typeface="+mj-lt"/>
          </a:endParaRPr>
        </a:p>
      </dgm:t>
    </dgm:pt>
    <dgm:pt modelId="{FCA19AA9-C7C3-48DB-BABC-565F7177E600}" type="sibTrans" cxnId="{C088E801-B271-44A1-BE47-39BF0FC83285}">
      <dgm:prSet/>
      <dgm:spPr/>
      <dgm:t>
        <a:bodyPr/>
        <a:lstStyle/>
        <a:p>
          <a:endParaRPr lang="en-GB" b="0">
            <a:latin typeface="+mj-lt"/>
          </a:endParaRPr>
        </a:p>
      </dgm:t>
    </dgm:pt>
    <dgm:pt modelId="{B7CF4189-F311-4D8A-A404-47F5FC039074}" type="parTrans" cxnId="{C088E801-B271-44A1-BE47-39BF0FC83285}">
      <dgm:prSet/>
      <dgm:spPr/>
      <dgm:t>
        <a:bodyPr/>
        <a:lstStyle/>
        <a:p>
          <a:endParaRPr lang="en-GB" b="0">
            <a:latin typeface="+mj-lt"/>
          </a:endParaRPr>
        </a:p>
      </dgm:t>
    </dgm:pt>
    <dgm:pt modelId="{1D139DC4-BF43-44E1-A86E-9996EB61389F}">
      <dgm:prSet phldrT="[Text]" custT="1"/>
      <dgm:spPr/>
      <dgm:t>
        <a:bodyPr/>
        <a:lstStyle/>
        <a:p>
          <a:r>
            <a:rPr lang="en-GB" sz="2400" b="0" dirty="0" smtClean="0">
              <a:latin typeface="+mj-lt"/>
            </a:rPr>
            <a:t>Analytical Components</a:t>
          </a:r>
          <a:endParaRPr lang="en-GB" sz="2400" b="0" dirty="0">
            <a:latin typeface="+mj-lt"/>
          </a:endParaRPr>
        </a:p>
      </dgm:t>
    </dgm:pt>
    <dgm:pt modelId="{74F1C202-7147-4FFF-9618-5B30ECEE491D}" type="sibTrans" cxnId="{C1A9006D-93D2-4FA2-9D89-715F7C5B6A4B}">
      <dgm:prSet/>
      <dgm:spPr/>
      <dgm:t>
        <a:bodyPr/>
        <a:lstStyle/>
        <a:p>
          <a:endParaRPr lang="en-GB" b="0">
            <a:latin typeface="+mj-lt"/>
          </a:endParaRPr>
        </a:p>
      </dgm:t>
    </dgm:pt>
    <dgm:pt modelId="{D87FFDBF-84AE-4AF8-A71A-2301F33AA735}" type="parTrans" cxnId="{C1A9006D-93D2-4FA2-9D89-715F7C5B6A4B}">
      <dgm:prSet/>
      <dgm:spPr/>
      <dgm:t>
        <a:bodyPr/>
        <a:lstStyle/>
        <a:p>
          <a:endParaRPr lang="en-GB" b="0">
            <a:latin typeface="+mj-lt"/>
          </a:endParaRPr>
        </a:p>
      </dgm:t>
    </dgm:pt>
    <dgm:pt modelId="{5C9A7349-A404-4A2F-A48F-6F0C261CD25F}">
      <dgm:prSet phldrT="[Text]" custT="1"/>
      <dgm:spPr/>
      <dgm:t>
        <a:bodyPr/>
        <a:lstStyle/>
        <a:p>
          <a:r>
            <a:rPr lang="en-GB" sz="2400" b="0" dirty="0" smtClean="0">
              <a:latin typeface="+mj-lt"/>
            </a:rPr>
            <a:t>Analytical Components</a:t>
          </a:r>
          <a:endParaRPr lang="en-GB" sz="2400" b="0" dirty="0">
            <a:latin typeface="+mj-lt"/>
          </a:endParaRPr>
        </a:p>
      </dgm:t>
    </dgm:pt>
    <dgm:pt modelId="{20D89091-5CCF-4F47-9229-A99E091C0AAF}" type="sibTrans" cxnId="{495CCB12-633D-4776-BDED-CC1380842660}">
      <dgm:prSet/>
      <dgm:spPr/>
      <dgm:t>
        <a:bodyPr/>
        <a:lstStyle/>
        <a:p>
          <a:endParaRPr lang="en-GB" b="0">
            <a:latin typeface="+mj-lt"/>
          </a:endParaRPr>
        </a:p>
      </dgm:t>
    </dgm:pt>
    <dgm:pt modelId="{E5A7132D-2D5E-46D3-95AB-366A6A879951}" type="parTrans" cxnId="{495CCB12-633D-4776-BDED-CC1380842660}">
      <dgm:prSet/>
      <dgm:spPr/>
      <dgm:t>
        <a:bodyPr/>
        <a:lstStyle/>
        <a:p>
          <a:endParaRPr lang="en-GB" b="0">
            <a:latin typeface="+mj-lt"/>
          </a:endParaRPr>
        </a:p>
      </dgm:t>
    </dgm:pt>
    <dgm:pt modelId="{060EB9F2-0838-4834-8C39-2718E2B34E59}">
      <dgm:prSet phldrT="[Text]" custT="1"/>
      <dgm:spPr/>
      <dgm:t>
        <a:bodyPr/>
        <a:lstStyle/>
        <a:p>
          <a:r>
            <a:rPr lang="en-GB" sz="2400" b="0" dirty="0" smtClean="0">
              <a:latin typeface="+mj-lt"/>
            </a:rPr>
            <a:t>Analytical Components</a:t>
          </a:r>
          <a:endParaRPr lang="en-GB" sz="2400" b="0" dirty="0">
            <a:latin typeface="+mj-lt"/>
          </a:endParaRPr>
        </a:p>
      </dgm:t>
    </dgm:pt>
    <dgm:pt modelId="{3F330824-5E60-4B21-A78E-2E1CF731ADAE}" type="sibTrans" cxnId="{B06448DC-7279-497A-8826-A28D39D0E2D8}">
      <dgm:prSet/>
      <dgm:spPr/>
      <dgm:t>
        <a:bodyPr/>
        <a:lstStyle/>
        <a:p>
          <a:endParaRPr lang="en-GB" b="0">
            <a:latin typeface="+mj-lt"/>
          </a:endParaRPr>
        </a:p>
      </dgm:t>
    </dgm:pt>
    <dgm:pt modelId="{2802617A-3EC1-46DB-AC9E-47A118B42835}" type="parTrans" cxnId="{B06448DC-7279-497A-8826-A28D39D0E2D8}">
      <dgm:prSet/>
      <dgm:spPr/>
      <dgm:t>
        <a:bodyPr/>
        <a:lstStyle/>
        <a:p>
          <a:endParaRPr lang="en-GB" b="0">
            <a:latin typeface="+mj-lt"/>
          </a:endParaRPr>
        </a:p>
      </dgm:t>
    </dgm:pt>
    <dgm:pt modelId="{2394A785-3225-4F9E-B875-8DA5DC1E4124}" type="pres">
      <dgm:prSet presAssocID="{2B52F956-BA16-4723-8DEA-CB1CEC17A8FF}" presName="linear" presStyleCnt="0">
        <dgm:presLayoutVars>
          <dgm:animLvl val="lvl"/>
          <dgm:resizeHandles val="exact"/>
        </dgm:presLayoutVars>
      </dgm:prSet>
      <dgm:spPr/>
      <dgm:t>
        <a:bodyPr/>
        <a:lstStyle/>
        <a:p>
          <a:endParaRPr lang="en-GB"/>
        </a:p>
      </dgm:t>
    </dgm:pt>
    <dgm:pt modelId="{62CA8009-81F8-479A-AF72-A10954E61399}" type="pres">
      <dgm:prSet presAssocID="{CCCF7287-E029-474F-92E0-330D412FFCC9}" presName="parentText" presStyleLbl="node1" presStyleIdx="0" presStyleCnt="1">
        <dgm:presLayoutVars>
          <dgm:chMax val="0"/>
          <dgm:bulletEnabled val="1"/>
        </dgm:presLayoutVars>
      </dgm:prSet>
      <dgm:spPr/>
      <dgm:t>
        <a:bodyPr/>
        <a:lstStyle/>
        <a:p>
          <a:endParaRPr lang="en-GB"/>
        </a:p>
      </dgm:t>
    </dgm:pt>
    <dgm:pt modelId="{671EDA18-3F56-4962-9CC7-6C7A0732D094}" type="pres">
      <dgm:prSet presAssocID="{CCCF7287-E029-474F-92E0-330D412FFCC9}" presName="childText" presStyleLbl="revTx" presStyleIdx="0" presStyleCnt="1">
        <dgm:presLayoutVars>
          <dgm:bulletEnabled val="1"/>
        </dgm:presLayoutVars>
      </dgm:prSet>
      <dgm:spPr/>
      <dgm:t>
        <a:bodyPr/>
        <a:lstStyle/>
        <a:p>
          <a:endParaRPr lang="en-GB"/>
        </a:p>
      </dgm:t>
    </dgm:pt>
  </dgm:ptLst>
  <dgm:cxnLst>
    <dgm:cxn modelId="{0EEAB995-AE89-4565-9572-1B3FD1B44778}" type="presOf" srcId="{5C9A7349-A404-4A2F-A48F-6F0C261CD25F}" destId="{671EDA18-3F56-4962-9CC7-6C7A0732D094}" srcOrd="0" destOrd="2" presId="urn:microsoft.com/office/officeart/2005/8/layout/vList2"/>
    <dgm:cxn modelId="{D2E45904-EE65-431D-BC8A-9B09EEF7AC4F}" type="presOf" srcId="{EFB0F3CA-8A51-43E5-A8D3-C7A53BECED6D}" destId="{671EDA18-3F56-4962-9CC7-6C7A0732D094}" srcOrd="0" destOrd="4" presId="urn:microsoft.com/office/officeart/2005/8/layout/vList2"/>
    <dgm:cxn modelId="{9A07B00C-79FD-44AF-8268-61A9F6601229}" type="presOf" srcId="{2B52F956-BA16-4723-8DEA-CB1CEC17A8FF}" destId="{2394A785-3225-4F9E-B875-8DA5DC1E4124}" srcOrd="0" destOrd="0" presId="urn:microsoft.com/office/officeart/2005/8/layout/vList2"/>
    <dgm:cxn modelId="{C088E801-B271-44A1-BE47-39BF0FC83285}" srcId="{CCCF7287-E029-474F-92E0-330D412FFCC9}" destId="{EFB0F3CA-8A51-43E5-A8D3-C7A53BECED6D}" srcOrd="4" destOrd="0" parTransId="{B7CF4189-F311-4D8A-A404-47F5FC039074}" sibTransId="{FCA19AA9-C7C3-48DB-BABC-565F7177E600}"/>
    <dgm:cxn modelId="{E4E0C95A-A3CC-48F4-8D78-F497B647BEF5}" srcId="{CCCF7287-E029-474F-92E0-330D412FFCC9}" destId="{93F7607A-E2F1-4F42-AA9E-CE2E3D5DD6E9}" srcOrd="5" destOrd="0" parTransId="{FC09E5A4-D240-4161-A11B-1613992D2156}" sibTransId="{B1D5B372-715B-4308-AECE-3F679CFD866C}"/>
    <dgm:cxn modelId="{B06448DC-7279-497A-8826-A28D39D0E2D8}" srcId="{CCCF7287-E029-474F-92E0-330D412FFCC9}" destId="{060EB9F2-0838-4834-8C39-2718E2B34E59}" srcOrd="1" destOrd="0" parTransId="{2802617A-3EC1-46DB-AC9E-47A118B42835}" sibTransId="{3F330824-5E60-4B21-A78E-2E1CF731ADAE}"/>
    <dgm:cxn modelId="{C1A9006D-93D2-4FA2-9D89-715F7C5B6A4B}" srcId="{CCCF7287-E029-474F-92E0-330D412FFCC9}" destId="{1D139DC4-BF43-44E1-A86E-9996EB61389F}" srcOrd="3" destOrd="0" parTransId="{D87FFDBF-84AE-4AF8-A71A-2301F33AA735}" sibTransId="{74F1C202-7147-4FFF-9618-5B30ECEE491D}"/>
    <dgm:cxn modelId="{95705EB0-7121-4935-BC79-557DEA7BD174}" type="presOf" srcId="{060EB9F2-0838-4834-8C39-2718E2B34E59}" destId="{671EDA18-3F56-4962-9CC7-6C7A0732D094}" srcOrd="0" destOrd="1" presId="urn:microsoft.com/office/officeart/2005/8/layout/vList2"/>
    <dgm:cxn modelId="{2FBA4D1E-0E82-42D4-905B-C0D0F48DE7A4}" type="presOf" srcId="{0AC4619F-E89E-4E2E-8371-7F4D6D82FB8F}" destId="{671EDA18-3F56-4962-9CC7-6C7A0732D094}" srcOrd="0" destOrd="0" presId="urn:microsoft.com/office/officeart/2005/8/layout/vList2"/>
    <dgm:cxn modelId="{D6565A9E-3F5F-4ECD-B848-783278887B89}" srcId="{2B52F956-BA16-4723-8DEA-CB1CEC17A8FF}" destId="{CCCF7287-E029-474F-92E0-330D412FFCC9}" srcOrd="0" destOrd="0" parTransId="{4BB5B83E-5B8F-406F-A3D3-2B0C64F00D30}" sibTransId="{01C42DC7-2922-4CEF-9534-4FE73B7FDC12}"/>
    <dgm:cxn modelId="{6C4A4DEC-4DF3-421E-8233-413CDEF46A42}" type="presOf" srcId="{CCCF7287-E029-474F-92E0-330D412FFCC9}" destId="{62CA8009-81F8-479A-AF72-A10954E61399}" srcOrd="0" destOrd="0" presId="urn:microsoft.com/office/officeart/2005/8/layout/vList2"/>
    <dgm:cxn modelId="{315372E8-2EA6-4E0A-8DB9-5C024FB52F62}" type="presOf" srcId="{93F7607A-E2F1-4F42-AA9E-CE2E3D5DD6E9}" destId="{671EDA18-3F56-4962-9CC7-6C7A0732D094}" srcOrd="0" destOrd="5" presId="urn:microsoft.com/office/officeart/2005/8/layout/vList2"/>
    <dgm:cxn modelId="{421373CD-73E1-484B-BC72-EBC52469C4F1}" type="presOf" srcId="{1D139DC4-BF43-44E1-A86E-9996EB61389F}" destId="{671EDA18-3F56-4962-9CC7-6C7A0732D094}" srcOrd="0" destOrd="3" presId="urn:microsoft.com/office/officeart/2005/8/layout/vList2"/>
    <dgm:cxn modelId="{C77E1A6A-550F-48EC-A447-B496B4464F0D}" srcId="{CCCF7287-E029-474F-92E0-330D412FFCC9}" destId="{0AC4619F-E89E-4E2E-8371-7F4D6D82FB8F}" srcOrd="0" destOrd="0" parTransId="{4D979024-E543-4BCA-B063-E02AADB86185}" sibTransId="{428D89C5-5AAF-4269-8B11-A76DDB065351}"/>
    <dgm:cxn modelId="{495CCB12-633D-4776-BDED-CC1380842660}" srcId="{CCCF7287-E029-474F-92E0-330D412FFCC9}" destId="{5C9A7349-A404-4A2F-A48F-6F0C261CD25F}" srcOrd="2" destOrd="0" parTransId="{E5A7132D-2D5E-46D3-95AB-366A6A879951}" sibTransId="{20D89091-5CCF-4F47-9229-A99E091C0AAF}"/>
    <dgm:cxn modelId="{FFDBA421-C41A-450C-9531-9414E6C26BC1}" type="presParOf" srcId="{2394A785-3225-4F9E-B875-8DA5DC1E4124}" destId="{62CA8009-81F8-479A-AF72-A10954E61399}" srcOrd="0" destOrd="0" presId="urn:microsoft.com/office/officeart/2005/8/layout/vList2"/>
    <dgm:cxn modelId="{5226EDBF-26E5-4D2A-B42D-2BAA3C075361}" type="presParOf" srcId="{2394A785-3225-4F9E-B875-8DA5DC1E4124}" destId="{671EDA18-3F56-4962-9CC7-6C7A0732D094}"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B52F956-BA16-4723-8DEA-CB1CEC17A8FF}"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GB"/>
        </a:p>
      </dgm:t>
    </dgm:pt>
    <dgm:pt modelId="{CCCF7287-E029-474F-92E0-330D412FFCC9}">
      <dgm:prSet phldrT="[Text]" custT="1"/>
      <dgm:spPr/>
      <dgm:t>
        <a:bodyPr/>
        <a:lstStyle/>
        <a:p>
          <a:r>
            <a:rPr lang="en-GB" sz="3200" b="0" dirty="0" smtClean="0">
              <a:latin typeface="+mj-lt"/>
            </a:rPr>
            <a:t>Time to Market</a:t>
          </a:r>
          <a:endParaRPr lang="en-GB" sz="3200" b="0" dirty="0">
            <a:latin typeface="+mj-lt"/>
          </a:endParaRPr>
        </a:p>
      </dgm:t>
    </dgm:pt>
    <dgm:pt modelId="{4BB5B83E-5B8F-406F-A3D3-2B0C64F00D30}" type="parTrans" cxnId="{D6565A9E-3F5F-4ECD-B848-783278887B89}">
      <dgm:prSet/>
      <dgm:spPr/>
      <dgm:t>
        <a:bodyPr/>
        <a:lstStyle/>
        <a:p>
          <a:endParaRPr lang="en-GB" sz="3200" b="0">
            <a:solidFill>
              <a:schemeClr val="tx1"/>
            </a:solidFill>
            <a:latin typeface="+mj-lt"/>
          </a:endParaRPr>
        </a:p>
      </dgm:t>
    </dgm:pt>
    <dgm:pt modelId="{01C42DC7-2922-4CEF-9534-4FE73B7FDC12}" type="sibTrans" cxnId="{D6565A9E-3F5F-4ECD-B848-783278887B89}">
      <dgm:prSet/>
      <dgm:spPr/>
      <dgm:t>
        <a:bodyPr/>
        <a:lstStyle/>
        <a:p>
          <a:endParaRPr lang="en-GB" sz="3200" b="0">
            <a:solidFill>
              <a:schemeClr val="tx1"/>
            </a:solidFill>
            <a:latin typeface="+mj-lt"/>
          </a:endParaRPr>
        </a:p>
      </dgm:t>
    </dgm:pt>
    <dgm:pt modelId="{0AC4619F-E89E-4E2E-8371-7F4D6D82FB8F}">
      <dgm:prSet phldrT="[Text]" custT="1"/>
      <dgm:spPr/>
      <dgm:t>
        <a:bodyPr/>
        <a:lstStyle/>
        <a:p>
          <a:r>
            <a:rPr lang="en-GB" sz="2800" b="0" smtClean="0">
              <a:latin typeface="+mj-lt"/>
            </a:rPr>
            <a:t>Efficiency</a:t>
          </a:r>
          <a:endParaRPr lang="en-GB" sz="2800" b="0" dirty="0">
            <a:latin typeface="+mj-lt"/>
          </a:endParaRPr>
        </a:p>
      </dgm:t>
    </dgm:pt>
    <dgm:pt modelId="{4D979024-E543-4BCA-B063-E02AADB86185}" type="parTrans" cxnId="{C77E1A6A-550F-48EC-A447-B496B4464F0D}">
      <dgm:prSet/>
      <dgm:spPr/>
      <dgm:t>
        <a:bodyPr/>
        <a:lstStyle/>
        <a:p>
          <a:endParaRPr lang="en-GB" sz="3200" b="0">
            <a:solidFill>
              <a:schemeClr val="tx1"/>
            </a:solidFill>
            <a:latin typeface="+mj-lt"/>
          </a:endParaRPr>
        </a:p>
      </dgm:t>
    </dgm:pt>
    <dgm:pt modelId="{428D89C5-5AAF-4269-8B11-A76DDB065351}" type="sibTrans" cxnId="{C77E1A6A-550F-48EC-A447-B496B4464F0D}">
      <dgm:prSet/>
      <dgm:spPr/>
      <dgm:t>
        <a:bodyPr/>
        <a:lstStyle/>
        <a:p>
          <a:endParaRPr lang="en-GB" sz="3200" b="0">
            <a:solidFill>
              <a:schemeClr val="tx1"/>
            </a:solidFill>
            <a:latin typeface="+mj-lt"/>
          </a:endParaRPr>
        </a:p>
      </dgm:t>
    </dgm:pt>
    <dgm:pt modelId="{CEA9F22D-9D0A-4D96-892F-BE883584759F}">
      <dgm:prSet phldrT="[Text]" custT="1"/>
      <dgm:spPr/>
      <dgm:t>
        <a:bodyPr/>
        <a:lstStyle/>
        <a:p>
          <a:r>
            <a:rPr lang="en-GB" sz="2800" b="0" smtClean="0">
              <a:latin typeface="+mj-lt"/>
            </a:rPr>
            <a:t>Correctness</a:t>
          </a:r>
          <a:endParaRPr lang="en-GB" sz="2800" b="0" dirty="0">
            <a:latin typeface="+mj-lt"/>
          </a:endParaRPr>
        </a:p>
      </dgm:t>
    </dgm:pt>
    <dgm:pt modelId="{B2CE7C32-97CC-473B-A056-176539BA300F}" type="parTrans" cxnId="{CA5CA890-78A7-4B32-BB32-C00DCF5EC46A}">
      <dgm:prSet/>
      <dgm:spPr/>
      <dgm:t>
        <a:bodyPr/>
        <a:lstStyle/>
        <a:p>
          <a:endParaRPr lang="en-GB" sz="3200" b="0">
            <a:solidFill>
              <a:schemeClr val="tx1"/>
            </a:solidFill>
            <a:latin typeface="+mj-lt"/>
          </a:endParaRPr>
        </a:p>
      </dgm:t>
    </dgm:pt>
    <dgm:pt modelId="{5B3C8C16-FA6D-4742-9BB9-251C03534EEB}" type="sibTrans" cxnId="{CA5CA890-78A7-4B32-BB32-C00DCF5EC46A}">
      <dgm:prSet/>
      <dgm:spPr/>
      <dgm:t>
        <a:bodyPr/>
        <a:lstStyle/>
        <a:p>
          <a:endParaRPr lang="en-GB" sz="3200" b="0">
            <a:solidFill>
              <a:schemeClr val="tx1"/>
            </a:solidFill>
            <a:latin typeface="+mj-lt"/>
          </a:endParaRPr>
        </a:p>
      </dgm:t>
    </dgm:pt>
    <dgm:pt modelId="{7FA5AA40-EB69-4DCD-B40D-AFED021CCE1D}">
      <dgm:prSet phldrT="[Text]" custT="1"/>
      <dgm:spPr/>
      <dgm:t>
        <a:bodyPr/>
        <a:lstStyle/>
        <a:p>
          <a:r>
            <a:rPr lang="en-GB" sz="2800" b="0" smtClean="0">
              <a:latin typeface="+mj-lt"/>
            </a:rPr>
            <a:t>Complexity</a:t>
          </a:r>
          <a:endParaRPr lang="en-GB" sz="2800" b="0" dirty="0">
            <a:latin typeface="+mj-lt"/>
          </a:endParaRPr>
        </a:p>
      </dgm:t>
    </dgm:pt>
    <dgm:pt modelId="{0E136983-8B65-41A0-9217-49DC0BA201E9}" type="parTrans" cxnId="{52247926-BA21-4F4E-848B-512135C7C266}">
      <dgm:prSet/>
      <dgm:spPr/>
      <dgm:t>
        <a:bodyPr/>
        <a:lstStyle/>
        <a:p>
          <a:endParaRPr lang="en-GB" sz="1600" b="0">
            <a:solidFill>
              <a:schemeClr val="tx1"/>
            </a:solidFill>
            <a:latin typeface="+mj-lt"/>
          </a:endParaRPr>
        </a:p>
      </dgm:t>
    </dgm:pt>
    <dgm:pt modelId="{7E7D45FB-D45C-405D-8B8E-1A67C080EDA0}" type="sibTrans" cxnId="{52247926-BA21-4F4E-848B-512135C7C266}">
      <dgm:prSet/>
      <dgm:spPr/>
      <dgm:t>
        <a:bodyPr/>
        <a:lstStyle/>
        <a:p>
          <a:endParaRPr lang="en-GB" sz="1600" b="0">
            <a:solidFill>
              <a:schemeClr val="tx1"/>
            </a:solidFill>
            <a:latin typeface="+mj-lt"/>
          </a:endParaRPr>
        </a:p>
      </dgm:t>
    </dgm:pt>
    <dgm:pt modelId="{47FFD852-A90A-4A15-9E4C-CBF2A992D5F1}">
      <dgm:prSet phldrT="[Text]" custT="1"/>
      <dgm:spPr/>
      <dgm:t>
        <a:bodyPr/>
        <a:lstStyle/>
        <a:p>
          <a:r>
            <a:rPr lang="en-GB" sz="2800" b="0" smtClean="0">
              <a:latin typeface="+mj-lt"/>
            </a:rPr>
            <a:t>for analytical components</a:t>
          </a:r>
          <a:endParaRPr lang="en-GB" sz="2800" b="0" dirty="0">
            <a:latin typeface="+mj-lt"/>
          </a:endParaRPr>
        </a:p>
      </dgm:t>
    </dgm:pt>
    <dgm:pt modelId="{7D8E2F40-E906-469C-AB0A-7E526E896BB6}" type="parTrans" cxnId="{40296C05-AD0E-4983-A7CF-279C1B424AA1}">
      <dgm:prSet/>
      <dgm:spPr/>
      <dgm:t>
        <a:bodyPr/>
        <a:lstStyle/>
        <a:p>
          <a:endParaRPr lang="en-GB" sz="1600" b="0">
            <a:latin typeface="+mj-lt"/>
          </a:endParaRPr>
        </a:p>
      </dgm:t>
    </dgm:pt>
    <dgm:pt modelId="{046565FE-9959-4F9D-A57F-708207A83734}" type="sibTrans" cxnId="{40296C05-AD0E-4983-A7CF-279C1B424AA1}">
      <dgm:prSet/>
      <dgm:spPr/>
      <dgm:t>
        <a:bodyPr/>
        <a:lstStyle/>
        <a:p>
          <a:endParaRPr lang="en-GB" sz="1600" b="0">
            <a:latin typeface="+mj-lt"/>
          </a:endParaRPr>
        </a:p>
      </dgm:t>
    </dgm:pt>
    <dgm:pt modelId="{2394A785-3225-4F9E-B875-8DA5DC1E4124}" type="pres">
      <dgm:prSet presAssocID="{2B52F956-BA16-4723-8DEA-CB1CEC17A8FF}" presName="linear" presStyleCnt="0">
        <dgm:presLayoutVars>
          <dgm:animLvl val="lvl"/>
          <dgm:resizeHandles val="exact"/>
        </dgm:presLayoutVars>
      </dgm:prSet>
      <dgm:spPr/>
      <dgm:t>
        <a:bodyPr/>
        <a:lstStyle/>
        <a:p>
          <a:endParaRPr lang="en-GB"/>
        </a:p>
      </dgm:t>
    </dgm:pt>
    <dgm:pt modelId="{62CA8009-81F8-479A-AF72-A10954E61399}" type="pres">
      <dgm:prSet presAssocID="{CCCF7287-E029-474F-92E0-330D412FFCC9}" presName="parentText" presStyleLbl="node1" presStyleIdx="0" presStyleCnt="4">
        <dgm:presLayoutVars>
          <dgm:chMax val="0"/>
          <dgm:bulletEnabled val="1"/>
        </dgm:presLayoutVars>
      </dgm:prSet>
      <dgm:spPr/>
      <dgm:t>
        <a:bodyPr/>
        <a:lstStyle/>
        <a:p>
          <a:endParaRPr lang="en-GB"/>
        </a:p>
      </dgm:t>
    </dgm:pt>
    <dgm:pt modelId="{9077E742-DAC2-44FC-B76D-01BCFD3C6C3B}" type="pres">
      <dgm:prSet presAssocID="{01C42DC7-2922-4CEF-9534-4FE73B7FDC12}" presName="spacer" presStyleCnt="0"/>
      <dgm:spPr/>
      <dgm:t>
        <a:bodyPr/>
        <a:lstStyle/>
        <a:p>
          <a:endParaRPr lang="en-GB"/>
        </a:p>
      </dgm:t>
    </dgm:pt>
    <dgm:pt modelId="{4FD49528-3AFD-4586-A598-6BE044AE478F}" type="pres">
      <dgm:prSet presAssocID="{0AC4619F-E89E-4E2E-8371-7F4D6D82FB8F}" presName="parentText" presStyleLbl="node1" presStyleIdx="1" presStyleCnt="4" custLinFactNeighborX="-594">
        <dgm:presLayoutVars>
          <dgm:chMax val="0"/>
          <dgm:bulletEnabled val="1"/>
        </dgm:presLayoutVars>
      </dgm:prSet>
      <dgm:spPr/>
      <dgm:t>
        <a:bodyPr/>
        <a:lstStyle/>
        <a:p>
          <a:endParaRPr lang="en-GB"/>
        </a:p>
      </dgm:t>
    </dgm:pt>
    <dgm:pt modelId="{B6D7752C-B9F5-4B24-B383-000D110965AC}" type="pres">
      <dgm:prSet presAssocID="{428D89C5-5AAF-4269-8B11-A76DDB065351}" presName="spacer" presStyleCnt="0"/>
      <dgm:spPr/>
      <dgm:t>
        <a:bodyPr/>
        <a:lstStyle/>
        <a:p>
          <a:endParaRPr lang="en-GB"/>
        </a:p>
      </dgm:t>
    </dgm:pt>
    <dgm:pt modelId="{A40EF56E-93DE-42F2-ADBC-C1014EEA99A8}" type="pres">
      <dgm:prSet presAssocID="{CEA9F22D-9D0A-4D96-892F-BE883584759F}" presName="parentText" presStyleLbl="node1" presStyleIdx="2" presStyleCnt="4" custLinFactNeighborX="-990">
        <dgm:presLayoutVars>
          <dgm:chMax val="0"/>
          <dgm:bulletEnabled val="1"/>
        </dgm:presLayoutVars>
      </dgm:prSet>
      <dgm:spPr/>
      <dgm:t>
        <a:bodyPr/>
        <a:lstStyle/>
        <a:p>
          <a:endParaRPr lang="en-GB"/>
        </a:p>
      </dgm:t>
    </dgm:pt>
    <dgm:pt modelId="{2D11FD5E-03D0-41FF-BDC3-B1B284A60261}" type="pres">
      <dgm:prSet presAssocID="{5B3C8C16-FA6D-4742-9BB9-251C03534EEB}" presName="spacer" presStyleCnt="0"/>
      <dgm:spPr/>
      <dgm:t>
        <a:bodyPr/>
        <a:lstStyle/>
        <a:p>
          <a:endParaRPr lang="en-GB"/>
        </a:p>
      </dgm:t>
    </dgm:pt>
    <dgm:pt modelId="{16D9ADA7-8535-4AEB-BEE2-A86D88A63B71}" type="pres">
      <dgm:prSet presAssocID="{7FA5AA40-EB69-4DCD-B40D-AFED021CCE1D}" presName="parentText" presStyleLbl="node1" presStyleIdx="3" presStyleCnt="4">
        <dgm:presLayoutVars>
          <dgm:chMax val="0"/>
          <dgm:bulletEnabled val="1"/>
        </dgm:presLayoutVars>
      </dgm:prSet>
      <dgm:spPr/>
      <dgm:t>
        <a:bodyPr/>
        <a:lstStyle/>
        <a:p>
          <a:endParaRPr lang="en-GB"/>
        </a:p>
      </dgm:t>
    </dgm:pt>
    <dgm:pt modelId="{ED028250-E1FC-4279-A963-61F228BC6058}" type="pres">
      <dgm:prSet presAssocID="{7FA5AA40-EB69-4DCD-B40D-AFED021CCE1D}" presName="childText" presStyleLbl="revTx" presStyleIdx="0" presStyleCnt="1">
        <dgm:presLayoutVars>
          <dgm:bulletEnabled val="1"/>
        </dgm:presLayoutVars>
      </dgm:prSet>
      <dgm:spPr/>
      <dgm:t>
        <a:bodyPr/>
        <a:lstStyle/>
        <a:p>
          <a:endParaRPr lang="en-GB"/>
        </a:p>
      </dgm:t>
    </dgm:pt>
  </dgm:ptLst>
  <dgm:cxnLst>
    <dgm:cxn modelId="{4D3946E3-D6B8-492D-8F99-A4080E2362E5}" type="presOf" srcId="{7FA5AA40-EB69-4DCD-B40D-AFED021CCE1D}" destId="{16D9ADA7-8535-4AEB-BEE2-A86D88A63B71}" srcOrd="0" destOrd="0" presId="urn:microsoft.com/office/officeart/2005/8/layout/vList2"/>
    <dgm:cxn modelId="{40296C05-AD0E-4983-A7CF-279C1B424AA1}" srcId="{7FA5AA40-EB69-4DCD-B40D-AFED021CCE1D}" destId="{47FFD852-A90A-4A15-9E4C-CBF2A992D5F1}" srcOrd="0" destOrd="0" parTransId="{7D8E2F40-E906-469C-AB0A-7E526E896BB6}" sibTransId="{046565FE-9959-4F9D-A57F-708207A83734}"/>
    <dgm:cxn modelId="{52247926-BA21-4F4E-848B-512135C7C266}" srcId="{2B52F956-BA16-4723-8DEA-CB1CEC17A8FF}" destId="{7FA5AA40-EB69-4DCD-B40D-AFED021CCE1D}" srcOrd="3" destOrd="0" parTransId="{0E136983-8B65-41A0-9217-49DC0BA201E9}" sibTransId="{7E7D45FB-D45C-405D-8B8E-1A67C080EDA0}"/>
    <dgm:cxn modelId="{C77E1A6A-550F-48EC-A447-B496B4464F0D}" srcId="{2B52F956-BA16-4723-8DEA-CB1CEC17A8FF}" destId="{0AC4619F-E89E-4E2E-8371-7F4D6D82FB8F}" srcOrd="1" destOrd="0" parTransId="{4D979024-E543-4BCA-B063-E02AADB86185}" sibTransId="{428D89C5-5AAF-4269-8B11-A76DDB065351}"/>
    <dgm:cxn modelId="{FEC6F294-03A2-4F7B-ACAF-F4CB3F3B1890}" type="presOf" srcId="{2B52F956-BA16-4723-8DEA-CB1CEC17A8FF}" destId="{2394A785-3225-4F9E-B875-8DA5DC1E4124}" srcOrd="0" destOrd="0" presId="urn:microsoft.com/office/officeart/2005/8/layout/vList2"/>
    <dgm:cxn modelId="{DB25A9A8-CDC7-4921-9EBE-1377C9B7E7F7}" type="presOf" srcId="{0AC4619F-E89E-4E2E-8371-7F4D6D82FB8F}" destId="{4FD49528-3AFD-4586-A598-6BE044AE478F}" srcOrd="0" destOrd="0" presId="urn:microsoft.com/office/officeart/2005/8/layout/vList2"/>
    <dgm:cxn modelId="{5897871E-462A-464C-90B7-3D6C67C1AC40}" type="presOf" srcId="{CCCF7287-E029-474F-92E0-330D412FFCC9}" destId="{62CA8009-81F8-479A-AF72-A10954E61399}" srcOrd="0" destOrd="0" presId="urn:microsoft.com/office/officeart/2005/8/layout/vList2"/>
    <dgm:cxn modelId="{CA5CA890-78A7-4B32-BB32-C00DCF5EC46A}" srcId="{2B52F956-BA16-4723-8DEA-CB1CEC17A8FF}" destId="{CEA9F22D-9D0A-4D96-892F-BE883584759F}" srcOrd="2" destOrd="0" parTransId="{B2CE7C32-97CC-473B-A056-176539BA300F}" sibTransId="{5B3C8C16-FA6D-4742-9BB9-251C03534EEB}"/>
    <dgm:cxn modelId="{D6565A9E-3F5F-4ECD-B848-783278887B89}" srcId="{2B52F956-BA16-4723-8DEA-CB1CEC17A8FF}" destId="{CCCF7287-E029-474F-92E0-330D412FFCC9}" srcOrd="0" destOrd="0" parTransId="{4BB5B83E-5B8F-406F-A3D3-2B0C64F00D30}" sibTransId="{01C42DC7-2922-4CEF-9534-4FE73B7FDC12}"/>
    <dgm:cxn modelId="{38992E0A-58D6-44A0-AC3E-F17CF60F4125}" type="presOf" srcId="{CEA9F22D-9D0A-4D96-892F-BE883584759F}" destId="{A40EF56E-93DE-42F2-ADBC-C1014EEA99A8}" srcOrd="0" destOrd="0" presId="urn:microsoft.com/office/officeart/2005/8/layout/vList2"/>
    <dgm:cxn modelId="{0944F74F-D8A4-4A2E-AFC3-A6D0C89D3285}" type="presOf" srcId="{47FFD852-A90A-4A15-9E4C-CBF2A992D5F1}" destId="{ED028250-E1FC-4279-A963-61F228BC6058}" srcOrd="0" destOrd="0" presId="urn:microsoft.com/office/officeart/2005/8/layout/vList2"/>
    <dgm:cxn modelId="{15338DD4-45D5-4AE4-85E9-00827DA0E63A}" type="presParOf" srcId="{2394A785-3225-4F9E-B875-8DA5DC1E4124}" destId="{62CA8009-81F8-479A-AF72-A10954E61399}" srcOrd="0" destOrd="0" presId="urn:microsoft.com/office/officeart/2005/8/layout/vList2"/>
    <dgm:cxn modelId="{25979CF4-DD83-4802-AB8C-39612917B501}" type="presParOf" srcId="{2394A785-3225-4F9E-B875-8DA5DC1E4124}" destId="{9077E742-DAC2-44FC-B76D-01BCFD3C6C3B}" srcOrd="1" destOrd="0" presId="urn:microsoft.com/office/officeart/2005/8/layout/vList2"/>
    <dgm:cxn modelId="{32BF858C-94C3-4299-B115-F72236F72C87}" type="presParOf" srcId="{2394A785-3225-4F9E-B875-8DA5DC1E4124}" destId="{4FD49528-3AFD-4586-A598-6BE044AE478F}" srcOrd="2" destOrd="0" presId="urn:microsoft.com/office/officeart/2005/8/layout/vList2"/>
    <dgm:cxn modelId="{9242B6E8-FFD8-47B8-B75E-B07B0966F984}" type="presParOf" srcId="{2394A785-3225-4F9E-B875-8DA5DC1E4124}" destId="{B6D7752C-B9F5-4B24-B383-000D110965AC}" srcOrd="3" destOrd="0" presId="urn:microsoft.com/office/officeart/2005/8/layout/vList2"/>
    <dgm:cxn modelId="{A1A227FB-B890-4D20-AA07-B52DAD621DB4}" type="presParOf" srcId="{2394A785-3225-4F9E-B875-8DA5DC1E4124}" destId="{A40EF56E-93DE-42F2-ADBC-C1014EEA99A8}" srcOrd="4" destOrd="0" presId="urn:microsoft.com/office/officeart/2005/8/layout/vList2"/>
    <dgm:cxn modelId="{56D8B785-8195-4B4A-80D3-4BF2EE3D33AD}" type="presParOf" srcId="{2394A785-3225-4F9E-B875-8DA5DC1E4124}" destId="{2D11FD5E-03D0-41FF-BDC3-B1B284A60261}" srcOrd="5" destOrd="0" presId="urn:microsoft.com/office/officeart/2005/8/layout/vList2"/>
    <dgm:cxn modelId="{1FCF7E30-2D77-4B55-A241-7ABB3BAA33A5}" type="presParOf" srcId="{2394A785-3225-4F9E-B875-8DA5DC1E4124}" destId="{16D9ADA7-8535-4AEB-BEE2-A86D88A63B71}" srcOrd="6" destOrd="0" presId="urn:microsoft.com/office/officeart/2005/8/layout/vList2"/>
    <dgm:cxn modelId="{DE0C9196-1937-41DB-AC11-7CDAE8BC0B45}" type="presParOf" srcId="{2394A785-3225-4F9E-B875-8DA5DC1E4124}" destId="{ED028250-E1FC-4279-A963-61F228BC6058}"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B52F956-BA16-4723-8DEA-CB1CEC17A8FF}"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GB"/>
        </a:p>
      </dgm:t>
    </dgm:pt>
    <dgm:pt modelId="{CCCF7287-E029-474F-92E0-330D412FFCC9}">
      <dgm:prSet phldrT="[Text]" custT="1"/>
      <dgm:spPr/>
      <dgm:t>
        <a:bodyPr/>
        <a:lstStyle/>
        <a:p>
          <a:r>
            <a:rPr lang="en-GB" sz="3200" b="0" dirty="0" smtClean="0">
              <a:latin typeface="+mj-lt"/>
            </a:rPr>
            <a:t>Time to Market</a:t>
          </a:r>
          <a:endParaRPr lang="en-GB" sz="3200" b="0" dirty="0">
            <a:latin typeface="+mj-lt"/>
          </a:endParaRPr>
        </a:p>
      </dgm:t>
    </dgm:pt>
    <dgm:pt modelId="{4BB5B83E-5B8F-406F-A3D3-2B0C64F00D30}" type="parTrans" cxnId="{D6565A9E-3F5F-4ECD-B848-783278887B89}">
      <dgm:prSet/>
      <dgm:spPr/>
      <dgm:t>
        <a:bodyPr/>
        <a:lstStyle/>
        <a:p>
          <a:endParaRPr lang="en-GB" sz="3200" b="0">
            <a:solidFill>
              <a:schemeClr val="tx1"/>
            </a:solidFill>
            <a:latin typeface="+mj-lt"/>
          </a:endParaRPr>
        </a:p>
      </dgm:t>
    </dgm:pt>
    <dgm:pt modelId="{01C42DC7-2922-4CEF-9534-4FE73B7FDC12}" type="sibTrans" cxnId="{D6565A9E-3F5F-4ECD-B848-783278887B89}">
      <dgm:prSet/>
      <dgm:spPr/>
      <dgm:t>
        <a:bodyPr/>
        <a:lstStyle/>
        <a:p>
          <a:endParaRPr lang="en-GB" sz="3200" b="0">
            <a:solidFill>
              <a:schemeClr val="tx1"/>
            </a:solidFill>
            <a:latin typeface="+mj-lt"/>
          </a:endParaRPr>
        </a:p>
      </dgm:t>
    </dgm:pt>
    <dgm:pt modelId="{0AC4619F-E89E-4E2E-8371-7F4D6D82FB8F}">
      <dgm:prSet phldrT="[Text]" custT="1"/>
      <dgm:spPr/>
      <dgm:t>
        <a:bodyPr/>
        <a:lstStyle/>
        <a:p>
          <a:r>
            <a:rPr lang="en-GB" sz="2800" b="0" smtClean="0">
              <a:latin typeface="+mj-lt"/>
            </a:rPr>
            <a:t>Efficiency</a:t>
          </a:r>
          <a:endParaRPr lang="en-GB" sz="2800" b="0" dirty="0">
            <a:latin typeface="+mj-lt"/>
          </a:endParaRPr>
        </a:p>
      </dgm:t>
    </dgm:pt>
    <dgm:pt modelId="{4D979024-E543-4BCA-B063-E02AADB86185}" type="parTrans" cxnId="{C77E1A6A-550F-48EC-A447-B496B4464F0D}">
      <dgm:prSet/>
      <dgm:spPr/>
      <dgm:t>
        <a:bodyPr/>
        <a:lstStyle/>
        <a:p>
          <a:endParaRPr lang="en-GB" sz="3200" b="0">
            <a:solidFill>
              <a:schemeClr val="tx1"/>
            </a:solidFill>
            <a:latin typeface="+mj-lt"/>
          </a:endParaRPr>
        </a:p>
      </dgm:t>
    </dgm:pt>
    <dgm:pt modelId="{428D89C5-5AAF-4269-8B11-A76DDB065351}" type="sibTrans" cxnId="{C77E1A6A-550F-48EC-A447-B496B4464F0D}">
      <dgm:prSet/>
      <dgm:spPr/>
      <dgm:t>
        <a:bodyPr/>
        <a:lstStyle/>
        <a:p>
          <a:endParaRPr lang="en-GB" sz="3200" b="0">
            <a:solidFill>
              <a:schemeClr val="tx1"/>
            </a:solidFill>
            <a:latin typeface="+mj-lt"/>
          </a:endParaRPr>
        </a:p>
      </dgm:t>
    </dgm:pt>
    <dgm:pt modelId="{CEA9F22D-9D0A-4D96-892F-BE883584759F}">
      <dgm:prSet phldrT="[Text]" custT="1"/>
      <dgm:spPr/>
      <dgm:t>
        <a:bodyPr/>
        <a:lstStyle/>
        <a:p>
          <a:r>
            <a:rPr lang="en-GB" sz="2800" b="0" smtClean="0">
              <a:latin typeface="+mj-lt"/>
            </a:rPr>
            <a:t>Correctness</a:t>
          </a:r>
          <a:endParaRPr lang="en-GB" sz="2800" b="0" dirty="0">
            <a:latin typeface="+mj-lt"/>
          </a:endParaRPr>
        </a:p>
      </dgm:t>
    </dgm:pt>
    <dgm:pt modelId="{B2CE7C32-97CC-473B-A056-176539BA300F}" type="parTrans" cxnId="{CA5CA890-78A7-4B32-BB32-C00DCF5EC46A}">
      <dgm:prSet/>
      <dgm:spPr/>
      <dgm:t>
        <a:bodyPr/>
        <a:lstStyle/>
        <a:p>
          <a:endParaRPr lang="en-GB" sz="3200" b="0">
            <a:solidFill>
              <a:schemeClr val="tx1"/>
            </a:solidFill>
            <a:latin typeface="+mj-lt"/>
          </a:endParaRPr>
        </a:p>
      </dgm:t>
    </dgm:pt>
    <dgm:pt modelId="{5B3C8C16-FA6D-4742-9BB9-251C03534EEB}" type="sibTrans" cxnId="{CA5CA890-78A7-4B32-BB32-C00DCF5EC46A}">
      <dgm:prSet/>
      <dgm:spPr/>
      <dgm:t>
        <a:bodyPr/>
        <a:lstStyle/>
        <a:p>
          <a:endParaRPr lang="en-GB" sz="3200" b="0">
            <a:solidFill>
              <a:schemeClr val="tx1"/>
            </a:solidFill>
            <a:latin typeface="+mj-lt"/>
          </a:endParaRPr>
        </a:p>
      </dgm:t>
    </dgm:pt>
    <dgm:pt modelId="{F7C46BBA-E9C4-40A5-BB7C-9518241C604E}">
      <dgm:prSet phldrT="[Text]" custT="1"/>
      <dgm:spPr/>
      <dgm:t>
        <a:bodyPr/>
        <a:lstStyle/>
        <a:p>
          <a:r>
            <a:rPr lang="en-GB" sz="2800" b="0" smtClean="0">
              <a:latin typeface="+mj-lt"/>
            </a:rPr>
            <a:t>Complexity</a:t>
          </a:r>
          <a:endParaRPr lang="en-GB" sz="2800" b="0" dirty="0">
            <a:latin typeface="+mj-lt"/>
          </a:endParaRPr>
        </a:p>
      </dgm:t>
    </dgm:pt>
    <dgm:pt modelId="{C3B8740C-0F8F-4AEA-8625-572736F52087}" type="sibTrans" cxnId="{1EEFE04A-42CF-46BB-8C36-52C13C34C77D}">
      <dgm:prSet/>
      <dgm:spPr/>
      <dgm:t>
        <a:bodyPr/>
        <a:lstStyle/>
        <a:p>
          <a:endParaRPr lang="en-GB" sz="1600" b="0">
            <a:solidFill>
              <a:schemeClr val="tx1"/>
            </a:solidFill>
            <a:latin typeface="+mj-lt"/>
          </a:endParaRPr>
        </a:p>
      </dgm:t>
    </dgm:pt>
    <dgm:pt modelId="{2E8F6556-4A91-4DB0-A4E9-3E373EEDFEF6}" type="parTrans" cxnId="{1EEFE04A-42CF-46BB-8C36-52C13C34C77D}">
      <dgm:prSet/>
      <dgm:spPr/>
      <dgm:t>
        <a:bodyPr/>
        <a:lstStyle/>
        <a:p>
          <a:endParaRPr lang="en-GB" sz="1600" b="0">
            <a:solidFill>
              <a:schemeClr val="tx1"/>
            </a:solidFill>
            <a:latin typeface="+mj-lt"/>
          </a:endParaRPr>
        </a:p>
      </dgm:t>
    </dgm:pt>
    <dgm:pt modelId="{23ABFDE5-97BC-4AC7-A9EE-C6CA7E39B6A3}">
      <dgm:prSet phldrT="[Text]" custT="1"/>
      <dgm:spPr/>
      <dgm:t>
        <a:bodyPr/>
        <a:lstStyle/>
        <a:p>
          <a:r>
            <a:rPr lang="en-GB" sz="2800" b="0" smtClean="0">
              <a:latin typeface="+mj-lt"/>
            </a:rPr>
            <a:t>for analytical components</a:t>
          </a:r>
          <a:endParaRPr lang="en-GB" sz="2800" b="0" dirty="0">
            <a:latin typeface="+mj-lt"/>
          </a:endParaRPr>
        </a:p>
      </dgm:t>
    </dgm:pt>
    <dgm:pt modelId="{BA5FA3AB-F9B6-4210-9310-35DDC728679C}" type="parTrans" cxnId="{7E42E62B-FFD2-4779-BA69-A016A3164DAC}">
      <dgm:prSet/>
      <dgm:spPr/>
      <dgm:t>
        <a:bodyPr/>
        <a:lstStyle/>
        <a:p>
          <a:endParaRPr lang="en-GB" sz="1600" b="0">
            <a:latin typeface="+mj-lt"/>
          </a:endParaRPr>
        </a:p>
      </dgm:t>
    </dgm:pt>
    <dgm:pt modelId="{4CCDCBF8-0EAE-46A8-BD79-5153A0FBF5F7}" type="sibTrans" cxnId="{7E42E62B-FFD2-4779-BA69-A016A3164DAC}">
      <dgm:prSet/>
      <dgm:spPr/>
      <dgm:t>
        <a:bodyPr/>
        <a:lstStyle/>
        <a:p>
          <a:endParaRPr lang="en-GB" sz="1600" b="0">
            <a:latin typeface="+mj-lt"/>
          </a:endParaRPr>
        </a:p>
      </dgm:t>
    </dgm:pt>
    <dgm:pt modelId="{2394A785-3225-4F9E-B875-8DA5DC1E4124}" type="pres">
      <dgm:prSet presAssocID="{2B52F956-BA16-4723-8DEA-CB1CEC17A8FF}" presName="linear" presStyleCnt="0">
        <dgm:presLayoutVars>
          <dgm:animLvl val="lvl"/>
          <dgm:resizeHandles val="exact"/>
        </dgm:presLayoutVars>
      </dgm:prSet>
      <dgm:spPr/>
      <dgm:t>
        <a:bodyPr/>
        <a:lstStyle/>
        <a:p>
          <a:endParaRPr lang="en-GB"/>
        </a:p>
      </dgm:t>
    </dgm:pt>
    <dgm:pt modelId="{62CA8009-81F8-479A-AF72-A10954E61399}" type="pres">
      <dgm:prSet presAssocID="{CCCF7287-E029-474F-92E0-330D412FFCC9}" presName="parentText" presStyleLbl="node1" presStyleIdx="0" presStyleCnt="4">
        <dgm:presLayoutVars>
          <dgm:chMax val="0"/>
          <dgm:bulletEnabled val="1"/>
        </dgm:presLayoutVars>
      </dgm:prSet>
      <dgm:spPr/>
      <dgm:t>
        <a:bodyPr/>
        <a:lstStyle/>
        <a:p>
          <a:endParaRPr lang="en-GB"/>
        </a:p>
      </dgm:t>
    </dgm:pt>
    <dgm:pt modelId="{9077E742-DAC2-44FC-B76D-01BCFD3C6C3B}" type="pres">
      <dgm:prSet presAssocID="{01C42DC7-2922-4CEF-9534-4FE73B7FDC12}" presName="spacer" presStyleCnt="0"/>
      <dgm:spPr/>
      <dgm:t>
        <a:bodyPr/>
        <a:lstStyle/>
        <a:p>
          <a:endParaRPr lang="en-GB"/>
        </a:p>
      </dgm:t>
    </dgm:pt>
    <dgm:pt modelId="{4FD49528-3AFD-4586-A598-6BE044AE478F}" type="pres">
      <dgm:prSet presAssocID="{0AC4619F-E89E-4E2E-8371-7F4D6D82FB8F}" presName="parentText" presStyleLbl="node1" presStyleIdx="1" presStyleCnt="4" custLinFactNeighborX="-594">
        <dgm:presLayoutVars>
          <dgm:chMax val="0"/>
          <dgm:bulletEnabled val="1"/>
        </dgm:presLayoutVars>
      </dgm:prSet>
      <dgm:spPr/>
      <dgm:t>
        <a:bodyPr/>
        <a:lstStyle/>
        <a:p>
          <a:endParaRPr lang="en-GB"/>
        </a:p>
      </dgm:t>
    </dgm:pt>
    <dgm:pt modelId="{B6D7752C-B9F5-4B24-B383-000D110965AC}" type="pres">
      <dgm:prSet presAssocID="{428D89C5-5AAF-4269-8B11-A76DDB065351}" presName="spacer" presStyleCnt="0"/>
      <dgm:spPr/>
      <dgm:t>
        <a:bodyPr/>
        <a:lstStyle/>
        <a:p>
          <a:endParaRPr lang="en-GB"/>
        </a:p>
      </dgm:t>
    </dgm:pt>
    <dgm:pt modelId="{A40EF56E-93DE-42F2-ADBC-C1014EEA99A8}" type="pres">
      <dgm:prSet presAssocID="{CEA9F22D-9D0A-4D96-892F-BE883584759F}" presName="parentText" presStyleLbl="node1" presStyleIdx="2" presStyleCnt="4" custLinFactNeighborX="-990">
        <dgm:presLayoutVars>
          <dgm:chMax val="0"/>
          <dgm:bulletEnabled val="1"/>
        </dgm:presLayoutVars>
      </dgm:prSet>
      <dgm:spPr/>
      <dgm:t>
        <a:bodyPr/>
        <a:lstStyle/>
        <a:p>
          <a:endParaRPr lang="en-GB"/>
        </a:p>
      </dgm:t>
    </dgm:pt>
    <dgm:pt modelId="{38803D91-C661-4F0E-B573-12BA7943218B}" type="pres">
      <dgm:prSet presAssocID="{5B3C8C16-FA6D-4742-9BB9-251C03534EEB}" presName="spacer" presStyleCnt="0"/>
      <dgm:spPr/>
      <dgm:t>
        <a:bodyPr/>
        <a:lstStyle/>
        <a:p>
          <a:endParaRPr lang="en-GB"/>
        </a:p>
      </dgm:t>
    </dgm:pt>
    <dgm:pt modelId="{103D069B-D8CD-4B99-BBE7-8F61BEA97623}" type="pres">
      <dgm:prSet presAssocID="{F7C46BBA-E9C4-40A5-BB7C-9518241C604E}" presName="parentText" presStyleLbl="node1" presStyleIdx="3" presStyleCnt="4">
        <dgm:presLayoutVars>
          <dgm:chMax val="0"/>
          <dgm:bulletEnabled val="1"/>
        </dgm:presLayoutVars>
      </dgm:prSet>
      <dgm:spPr/>
      <dgm:t>
        <a:bodyPr/>
        <a:lstStyle/>
        <a:p>
          <a:endParaRPr lang="en-GB"/>
        </a:p>
      </dgm:t>
    </dgm:pt>
    <dgm:pt modelId="{50768FEC-F12F-4D00-99B9-699F35685B0E}" type="pres">
      <dgm:prSet presAssocID="{F7C46BBA-E9C4-40A5-BB7C-9518241C604E}" presName="childText" presStyleLbl="revTx" presStyleIdx="0" presStyleCnt="1">
        <dgm:presLayoutVars>
          <dgm:bulletEnabled val="1"/>
        </dgm:presLayoutVars>
      </dgm:prSet>
      <dgm:spPr/>
      <dgm:t>
        <a:bodyPr/>
        <a:lstStyle/>
        <a:p>
          <a:endParaRPr lang="en-GB"/>
        </a:p>
      </dgm:t>
    </dgm:pt>
  </dgm:ptLst>
  <dgm:cxnLst>
    <dgm:cxn modelId="{C77E1A6A-550F-48EC-A447-B496B4464F0D}" srcId="{2B52F956-BA16-4723-8DEA-CB1CEC17A8FF}" destId="{0AC4619F-E89E-4E2E-8371-7F4D6D82FB8F}" srcOrd="1" destOrd="0" parTransId="{4D979024-E543-4BCA-B063-E02AADB86185}" sibTransId="{428D89C5-5AAF-4269-8B11-A76DDB065351}"/>
    <dgm:cxn modelId="{50BE6F84-B87E-408C-BBAA-1F21B549B708}" type="presOf" srcId="{CEA9F22D-9D0A-4D96-892F-BE883584759F}" destId="{A40EF56E-93DE-42F2-ADBC-C1014EEA99A8}" srcOrd="0" destOrd="0" presId="urn:microsoft.com/office/officeart/2005/8/layout/vList2"/>
    <dgm:cxn modelId="{1F4669CB-5E32-4910-AC99-A6026A54FAB8}" type="presOf" srcId="{2B52F956-BA16-4723-8DEA-CB1CEC17A8FF}" destId="{2394A785-3225-4F9E-B875-8DA5DC1E4124}" srcOrd="0" destOrd="0" presId="urn:microsoft.com/office/officeart/2005/8/layout/vList2"/>
    <dgm:cxn modelId="{B8A33B9C-A621-42B2-BE0E-347CC484315B}" type="presOf" srcId="{0AC4619F-E89E-4E2E-8371-7F4D6D82FB8F}" destId="{4FD49528-3AFD-4586-A598-6BE044AE478F}" srcOrd="0" destOrd="0" presId="urn:microsoft.com/office/officeart/2005/8/layout/vList2"/>
    <dgm:cxn modelId="{CA5CA890-78A7-4B32-BB32-C00DCF5EC46A}" srcId="{2B52F956-BA16-4723-8DEA-CB1CEC17A8FF}" destId="{CEA9F22D-9D0A-4D96-892F-BE883584759F}" srcOrd="2" destOrd="0" parTransId="{B2CE7C32-97CC-473B-A056-176539BA300F}" sibTransId="{5B3C8C16-FA6D-4742-9BB9-251C03534EEB}"/>
    <dgm:cxn modelId="{7E42E62B-FFD2-4779-BA69-A016A3164DAC}" srcId="{F7C46BBA-E9C4-40A5-BB7C-9518241C604E}" destId="{23ABFDE5-97BC-4AC7-A9EE-C6CA7E39B6A3}" srcOrd="0" destOrd="0" parTransId="{BA5FA3AB-F9B6-4210-9310-35DDC728679C}" sibTransId="{4CCDCBF8-0EAE-46A8-BD79-5153A0FBF5F7}"/>
    <dgm:cxn modelId="{D6565A9E-3F5F-4ECD-B848-783278887B89}" srcId="{2B52F956-BA16-4723-8DEA-CB1CEC17A8FF}" destId="{CCCF7287-E029-474F-92E0-330D412FFCC9}" srcOrd="0" destOrd="0" parTransId="{4BB5B83E-5B8F-406F-A3D3-2B0C64F00D30}" sibTransId="{01C42DC7-2922-4CEF-9534-4FE73B7FDC12}"/>
    <dgm:cxn modelId="{1EEFE04A-42CF-46BB-8C36-52C13C34C77D}" srcId="{2B52F956-BA16-4723-8DEA-CB1CEC17A8FF}" destId="{F7C46BBA-E9C4-40A5-BB7C-9518241C604E}" srcOrd="3" destOrd="0" parTransId="{2E8F6556-4A91-4DB0-A4E9-3E373EEDFEF6}" sibTransId="{C3B8740C-0F8F-4AEA-8625-572736F52087}"/>
    <dgm:cxn modelId="{33120AE2-415A-4A6C-8659-F81793B7F06C}" type="presOf" srcId="{23ABFDE5-97BC-4AC7-A9EE-C6CA7E39B6A3}" destId="{50768FEC-F12F-4D00-99B9-699F35685B0E}" srcOrd="0" destOrd="0" presId="urn:microsoft.com/office/officeart/2005/8/layout/vList2"/>
    <dgm:cxn modelId="{EA25A7BA-01B0-4506-A1B7-989AFDFB904C}" type="presOf" srcId="{CCCF7287-E029-474F-92E0-330D412FFCC9}" destId="{62CA8009-81F8-479A-AF72-A10954E61399}" srcOrd="0" destOrd="0" presId="urn:microsoft.com/office/officeart/2005/8/layout/vList2"/>
    <dgm:cxn modelId="{4366257A-DC57-468D-BF0C-8C7D6D53DE97}" type="presOf" srcId="{F7C46BBA-E9C4-40A5-BB7C-9518241C604E}" destId="{103D069B-D8CD-4B99-BBE7-8F61BEA97623}" srcOrd="0" destOrd="0" presId="urn:microsoft.com/office/officeart/2005/8/layout/vList2"/>
    <dgm:cxn modelId="{5452EE2B-4924-4C88-92C4-FD0B403335D0}" type="presParOf" srcId="{2394A785-3225-4F9E-B875-8DA5DC1E4124}" destId="{62CA8009-81F8-479A-AF72-A10954E61399}" srcOrd="0" destOrd="0" presId="urn:microsoft.com/office/officeart/2005/8/layout/vList2"/>
    <dgm:cxn modelId="{FCAA5E31-2041-4EEB-96A9-5CF35DBCCFBA}" type="presParOf" srcId="{2394A785-3225-4F9E-B875-8DA5DC1E4124}" destId="{9077E742-DAC2-44FC-B76D-01BCFD3C6C3B}" srcOrd="1" destOrd="0" presId="urn:microsoft.com/office/officeart/2005/8/layout/vList2"/>
    <dgm:cxn modelId="{AED25380-D551-4DA0-92DC-4324B992556F}" type="presParOf" srcId="{2394A785-3225-4F9E-B875-8DA5DC1E4124}" destId="{4FD49528-3AFD-4586-A598-6BE044AE478F}" srcOrd="2" destOrd="0" presId="urn:microsoft.com/office/officeart/2005/8/layout/vList2"/>
    <dgm:cxn modelId="{EF7D8E0F-56D7-4158-8F85-ADF06ACFB00A}" type="presParOf" srcId="{2394A785-3225-4F9E-B875-8DA5DC1E4124}" destId="{B6D7752C-B9F5-4B24-B383-000D110965AC}" srcOrd="3" destOrd="0" presId="urn:microsoft.com/office/officeart/2005/8/layout/vList2"/>
    <dgm:cxn modelId="{38E5C101-00C9-48E3-A568-96A02EC00A99}" type="presParOf" srcId="{2394A785-3225-4F9E-B875-8DA5DC1E4124}" destId="{A40EF56E-93DE-42F2-ADBC-C1014EEA99A8}" srcOrd="4" destOrd="0" presId="urn:microsoft.com/office/officeart/2005/8/layout/vList2"/>
    <dgm:cxn modelId="{4D5D1CBC-4228-44DF-9896-14DA4DAF0A57}" type="presParOf" srcId="{2394A785-3225-4F9E-B875-8DA5DC1E4124}" destId="{38803D91-C661-4F0E-B573-12BA7943218B}" srcOrd="5" destOrd="0" presId="urn:microsoft.com/office/officeart/2005/8/layout/vList2"/>
    <dgm:cxn modelId="{23A2B3AE-6429-4B21-A854-2AE6B94C2591}" type="presParOf" srcId="{2394A785-3225-4F9E-B875-8DA5DC1E4124}" destId="{103D069B-D8CD-4B99-BBE7-8F61BEA97623}" srcOrd="6" destOrd="0" presId="urn:microsoft.com/office/officeart/2005/8/layout/vList2"/>
    <dgm:cxn modelId="{5EADF614-9ECD-4EB8-9F0D-FDF5B88B8B62}" type="presParOf" srcId="{2394A785-3225-4F9E-B875-8DA5DC1E4124}" destId="{50768FEC-F12F-4D00-99B9-699F35685B0E}" srcOrd="7"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B52F956-BA16-4723-8DEA-CB1CEC17A8FF}"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GB"/>
        </a:p>
      </dgm:t>
    </dgm:pt>
    <dgm:pt modelId="{CCCF7287-E029-474F-92E0-330D412FFCC9}">
      <dgm:prSet phldrT="[Text]" custT="1"/>
      <dgm:spPr/>
      <dgm:t>
        <a:bodyPr/>
        <a:lstStyle/>
        <a:p>
          <a:r>
            <a:rPr lang="en-GB" sz="2400" b="1" dirty="0" smtClean="0">
              <a:latin typeface="+mj-lt"/>
            </a:rPr>
            <a:t>Simple, correct, robust code</a:t>
          </a:r>
          <a:endParaRPr lang="en-GB" sz="2400" b="1" dirty="0">
            <a:latin typeface="+mj-lt"/>
          </a:endParaRPr>
        </a:p>
      </dgm:t>
    </dgm:pt>
    <dgm:pt modelId="{4BB5B83E-5B8F-406F-A3D3-2B0C64F00D30}" type="parTrans" cxnId="{D6565A9E-3F5F-4ECD-B848-783278887B89}">
      <dgm:prSet/>
      <dgm:spPr/>
      <dgm:t>
        <a:bodyPr/>
        <a:lstStyle/>
        <a:p>
          <a:endParaRPr lang="en-GB" sz="2000" b="1">
            <a:latin typeface="+mj-lt"/>
          </a:endParaRPr>
        </a:p>
      </dgm:t>
    </dgm:pt>
    <dgm:pt modelId="{01C42DC7-2922-4CEF-9534-4FE73B7FDC12}" type="sibTrans" cxnId="{D6565A9E-3F5F-4ECD-B848-783278887B89}">
      <dgm:prSet/>
      <dgm:spPr/>
      <dgm:t>
        <a:bodyPr/>
        <a:lstStyle/>
        <a:p>
          <a:endParaRPr lang="en-GB" sz="2000" b="1">
            <a:latin typeface="+mj-lt"/>
          </a:endParaRPr>
        </a:p>
      </dgm:t>
    </dgm:pt>
    <dgm:pt modelId="{0AC4619F-E89E-4E2E-8371-7F4D6D82FB8F}">
      <dgm:prSet phldrT="[Text]" custT="1"/>
      <dgm:spPr/>
      <dgm:t>
        <a:bodyPr/>
        <a:lstStyle/>
        <a:p>
          <a:r>
            <a:rPr lang="en-GB" sz="2400" b="1" dirty="0" smtClean="0">
              <a:latin typeface="+mj-lt"/>
            </a:rPr>
            <a:t>Interoperability eliminates entire phases</a:t>
          </a:r>
          <a:endParaRPr lang="en-GB" sz="2400" b="1" dirty="0">
            <a:latin typeface="+mj-lt"/>
          </a:endParaRPr>
        </a:p>
      </dgm:t>
    </dgm:pt>
    <dgm:pt modelId="{4D979024-E543-4BCA-B063-E02AADB86185}" type="parTrans" cxnId="{C77E1A6A-550F-48EC-A447-B496B4464F0D}">
      <dgm:prSet/>
      <dgm:spPr/>
      <dgm:t>
        <a:bodyPr/>
        <a:lstStyle/>
        <a:p>
          <a:endParaRPr lang="en-GB" sz="2000" b="1">
            <a:latin typeface="+mj-lt"/>
          </a:endParaRPr>
        </a:p>
      </dgm:t>
    </dgm:pt>
    <dgm:pt modelId="{428D89C5-5AAF-4269-8B11-A76DDB065351}" type="sibTrans" cxnId="{C77E1A6A-550F-48EC-A447-B496B4464F0D}">
      <dgm:prSet/>
      <dgm:spPr/>
      <dgm:t>
        <a:bodyPr/>
        <a:lstStyle/>
        <a:p>
          <a:endParaRPr lang="en-GB" sz="2000" b="1">
            <a:latin typeface="+mj-lt"/>
          </a:endParaRPr>
        </a:p>
      </dgm:t>
    </dgm:pt>
    <dgm:pt modelId="{CEA9F22D-9D0A-4D96-892F-BE883584759F}">
      <dgm:prSet phldrT="[Text]" custT="1"/>
      <dgm:spPr/>
      <dgm:t>
        <a:bodyPr/>
        <a:lstStyle/>
        <a:p>
          <a:r>
            <a:rPr lang="en-GB" sz="2400" b="1" dirty="0" smtClean="0">
              <a:latin typeface="+mj-lt"/>
            </a:rPr>
            <a:t>Strong-typing gives efficiency</a:t>
          </a:r>
          <a:endParaRPr lang="en-GB" sz="2400" b="1" dirty="0">
            <a:latin typeface="+mj-lt"/>
          </a:endParaRPr>
        </a:p>
      </dgm:t>
    </dgm:pt>
    <dgm:pt modelId="{B2CE7C32-97CC-473B-A056-176539BA300F}" type="parTrans" cxnId="{CA5CA890-78A7-4B32-BB32-C00DCF5EC46A}">
      <dgm:prSet/>
      <dgm:spPr/>
      <dgm:t>
        <a:bodyPr/>
        <a:lstStyle/>
        <a:p>
          <a:endParaRPr lang="en-GB" sz="2000" b="1">
            <a:latin typeface="+mj-lt"/>
          </a:endParaRPr>
        </a:p>
      </dgm:t>
    </dgm:pt>
    <dgm:pt modelId="{5B3C8C16-FA6D-4742-9BB9-251C03534EEB}" type="sibTrans" cxnId="{CA5CA890-78A7-4B32-BB32-C00DCF5EC46A}">
      <dgm:prSet/>
      <dgm:spPr/>
      <dgm:t>
        <a:bodyPr/>
        <a:lstStyle/>
        <a:p>
          <a:endParaRPr lang="en-GB" sz="2000" b="1">
            <a:latin typeface="+mj-lt"/>
          </a:endParaRPr>
        </a:p>
      </dgm:t>
    </dgm:pt>
    <dgm:pt modelId="{62F50262-E339-4BAA-8827-CB8BDE518343}">
      <dgm:prSet phldrT="[Text]" custT="1"/>
      <dgm:spPr/>
      <dgm:t>
        <a:bodyPr/>
        <a:lstStyle/>
        <a:p>
          <a:r>
            <a:rPr lang="en-GB" sz="2400" b="1" dirty="0" smtClean="0">
              <a:latin typeface="+mj-lt"/>
            </a:rPr>
            <a:t>Analytical developers empowered to solve complex problems</a:t>
          </a:r>
          <a:endParaRPr lang="en-GB" sz="2400" b="1" dirty="0">
            <a:latin typeface="+mj-lt"/>
          </a:endParaRPr>
        </a:p>
      </dgm:t>
    </dgm:pt>
    <dgm:pt modelId="{1B6710B4-CBBC-4F3C-93D8-CB075135F31E}" type="parTrans" cxnId="{303DF824-CA69-4573-AC4D-E45B76D5E904}">
      <dgm:prSet/>
      <dgm:spPr/>
      <dgm:t>
        <a:bodyPr/>
        <a:lstStyle/>
        <a:p>
          <a:endParaRPr lang="en-GB" sz="1400">
            <a:latin typeface="+mj-lt"/>
          </a:endParaRPr>
        </a:p>
      </dgm:t>
    </dgm:pt>
    <dgm:pt modelId="{351D64AD-D572-4D9E-A8EA-772470A3D5CA}" type="sibTrans" cxnId="{303DF824-CA69-4573-AC4D-E45B76D5E904}">
      <dgm:prSet/>
      <dgm:spPr/>
      <dgm:t>
        <a:bodyPr/>
        <a:lstStyle/>
        <a:p>
          <a:endParaRPr lang="en-GB" sz="1400">
            <a:latin typeface="+mj-lt"/>
          </a:endParaRPr>
        </a:p>
      </dgm:t>
    </dgm:pt>
    <dgm:pt modelId="{2394A785-3225-4F9E-B875-8DA5DC1E4124}" type="pres">
      <dgm:prSet presAssocID="{2B52F956-BA16-4723-8DEA-CB1CEC17A8FF}" presName="linear" presStyleCnt="0">
        <dgm:presLayoutVars>
          <dgm:animLvl val="lvl"/>
          <dgm:resizeHandles val="exact"/>
        </dgm:presLayoutVars>
      </dgm:prSet>
      <dgm:spPr/>
      <dgm:t>
        <a:bodyPr/>
        <a:lstStyle/>
        <a:p>
          <a:endParaRPr lang="en-GB"/>
        </a:p>
      </dgm:t>
    </dgm:pt>
    <dgm:pt modelId="{62CA8009-81F8-479A-AF72-A10954E61399}" type="pres">
      <dgm:prSet presAssocID="{CCCF7287-E029-474F-92E0-330D412FFCC9}" presName="parentText" presStyleLbl="node1" presStyleIdx="0" presStyleCnt="4">
        <dgm:presLayoutVars>
          <dgm:chMax val="0"/>
          <dgm:bulletEnabled val="1"/>
        </dgm:presLayoutVars>
      </dgm:prSet>
      <dgm:spPr/>
      <dgm:t>
        <a:bodyPr/>
        <a:lstStyle/>
        <a:p>
          <a:endParaRPr lang="en-GB"/>
        </a:p>
      </dgm:t>
    </dgm:pt>
    <dgm:pt modelId="{9077E742-DAC2-44FC-B76D-01BCFD3C6C3B}" type="pres">
      <dgm:prSet presAssocID="{01C42DC7-2922-4CEF-9534-4FE73B7FDC12}" presName="spacer" presStyleCnt="0"/>
      <dgm:spPr/>
      <dgm:t>
        <a:bodyPr/>
        <a:lstStyle/>
        <a:p>
          <a:endParaRPr lang="en-GB"/>
        </a:p>
      </dgm:t>
    </dgm:pt>
    <dgm:pt modelId="{4FD49528-3AFD-4586-A598-6BE044AE478F}" type="pres">
      <dgm:prSet presAssocID="{0AC4619F-E89E-4E2E-8371-7F4D6D82FB8F}" presName="parentText" presStyleLbl="node1" presStyleIdx="1" presStyleCnt="4">
        <dgm:presLayoutVars>
          <dgm:chMax val="0"/>
          <dgm:bulletEnabled val="1"/>
        </dgm:presLayoutVars>
      </dgm:prSet>
      <dgm:spPr/>
      <dgm:t>
        <a:bodyPr/>
        <a:lstStyle/>
        <a:p>
          <a:endParaRPr lang="en-GB"/>
        </a:p>
      </dgm:t>
    </dgm:pt>
    <dgm:pt modelId="{B6D7752C-B9F5-4B24-B383-000D110965AC}" type="pres">
      <dgm:prSet presAssocID="{428D89C5-5AAF-4269-8B11-A76DDB065351}" presName="spacer" presStyleCnt="0"/>
      <dgm:spPr/>
      <dgm:t>
        <a:bodyPr/>
        <a:lstStyle/>
        <a:p>
          <a:endParaRPr lang="en-GB"/>
        </a:p>
      </dgm:t>
    </dgm:pt>
    <dgm:pt modelId="{A40EF56E-93DE-42F2-ADBC-C1014EEA99A8}" type="pres">
      <dgm:prSet presAssocID="{CEA9F22D-9D0A-4D96-892F-BE883584759F}" presName="parentText" presStyleLbl="node1" presStyleIdx="2" presStyleCnt="4">
        <dgm:presLayoutVars>
          <dgm:chMax val="0"/>
          <dgm:bulletEnabled val="1"/>
        </dgm:presLayoutVars>
      </dgm:prSet>
      <dgm:spPr/>
      <dgm:t>
        <a:bodyPr/>
        <a:lstStyle/>
        <a:p>
          <a:endParaRPr lang="en-GB"/>
        </a:p>
      </dgm:t>
    </dgm:pt>
    <dgm:pt modelId="{2B75A8A1-3027-43A8-B7CC-C2F15DF75CD9}" type="pres">
      <dgm:prSet presAssocID="{5B3C8C16-FA6D-4742-9BB9-251C03534EEB}" presName="spacer" presStyleCnt="0"/>
      <dgm:spPr/>
      <dgm:t>
        <a:bodyPr/>
        <a:lstStyle/>
        <a:p>
          <a:endParaRPr lang="en-GB"/>
        </a:p>
      </dgm:t>
    </dgm:pt>
    <dgm:pt modelId="{B3F1D52E-F9C0-4E49-A912-DD2768F75062}" type="pres">
      <dgm:prSet presAssocID="{62F50262-E339-4BAA-8827-CB8BDE518343}" presName="parentText" presStyleLbl="node1" presStyleIdx="3" presStyleCnt="4">
        <dgm:presLayoutVars>
          <dgm:chMax val="0"/>
          <dgm:bulletEnabled val="1"/>
        </dgm:presLayoutVars>
      </dgm:prSet>
      <dgm:spPr/>
      <dgm:t>
        <a:bodyPr/>
        <a:lstStyle/>
        <a:p>
          <a:endParaRPr lang="en-GB"/>
        </a:p>
      </dgm:t>
    </dgm:pt>
  </dgm:ptLst>
  <dgm:cxnLst>
    <dgm:cxn modelId="{177835C5-158E-42AC-B94D-65115B8C65D4}" type="presOf" srcId="{0AC4619F-E89E-4E2E-8371-7F4D6D82FB8F}" destId="{4FD49528-3AFD-4586-A598-6BE044AE478F}" srcOrd="0" destOrd="0" presId="urn:microsoft.com/office/officeart/2005/8/layout/vList2"/>
    <dgm:cxn modelId="{303DF824-CA69-4573-AC4D-E45B76D5E904}" srcId="{2B52F956-BA16-4723-8DEA-CB1CEC17A8FF}" destId="{62F50262-E339-4BAA-8827-CB8BDE518343}" srcOrd="3" destOrd="0" parTransId="{1B6710B4-CBBC-4F3C-93D8-CB075135F31E}" sibTransId="{351D64AD-D572-4D9E-A8EA-772470A3D5CA}"/>
    <dgm:cxn modelId="{3B3A18D9-4862-4278-B8C8-5E9602FD8071}" type="presOf" srcId="{2B52F956-BA16-4723-8DEA-CB1CEC17A8FF}" destId="{2394A785-3225-4F9E-B875-8DA5DC1E4124}" srcOrd="0" destOrd="0" presId="urn:microsoft.com/office/officeart/2005/8/layout/vList2"/>
    <dgm:cxn modelId="{4109FD10-583C-44B3-9E63-8101A4F22124}" type="presOf" srcId="{CCCF7287-E029-474F-92E0-330D412FFCC9}" destId="{62CA8009-81F8-479A-AF72-A10954E61399}" srcOrd="0" destOrd="0" presId="urn:microsoft.com/office/officeart/2005/8/layout/vList2"/>
    <dgm:cxn modelId="{CA5CA890-78A7-4B32-BB32-C00DCF5EC46A}" srcId="{2B52F956-BA16-4723-8DEA-CB1CEC17A8FF}" destId="{CEA9F22D-9D0A-4D96-892F-BE883584759F}" srcOrd="2" destOrd="0" parTransId="{B2CE7C32-97CC-473B-A056-176539BA300F}" sibTransId="{5B3C8C16-FA6D-4742-9BB9-251C03534EEB}"/>
    <dgm:cxn modelId="{135F8F7F-0B6B-4B44-BB78-638A8B9A13E3}" type="presOf" srcId="{62F50262-E339-4BAA-8827-CB8BDE518343}" destId="{B3F1D52E-F9C0-4E49-A912-DD2768F75062}" srcOrd="0" destOrd="0" presId="urn:microsoft.com/office/officeart/2005/8/layout/vList2"/>
    <dgm:cxn modelId="{D6565A9E-3F5F-4ECD-B848-783278887B89}" srcId="{2B52F956-BA16-4723-8DEA-CB1CEC17A8FF}" destId="{CCCF7287-E029-474F-92E0-330D412FFCC9}" srcOrd="0" destOrd="0" parTransId="{4BB5B83E-5B8F-406F-A3D3-2B0C64F00D30}" sibTransId="{01C42DC7-2922-4CEF-9534-4FE73B7FDC12}"/>
    <dgm:cxn modelId="{0EF01C6B-C21E-4C93-B93F-68325D1E51D4}" type="presOf" srcId="{CEA9F22D-9D0A-4D96-892F-BE883584759F}" destId="{A40EF56E-93DE-42F2-ADBC-C1014EEA99A8}" srcOrd="0" destOrd="0" presId="urn:microsoft.com/office/officeart/2005/8/layout/vList2"/>
    <dgm:cxn modelId="{C77E1A6A-550F-48EC-A447-B496B4464F0D}" srcId="{2B52F956-BA16-4723-8DEA-CB1CEC17A8FF}" destId="{0AC4619F-E89E-4E2E-8371-7F4D6D82FB8F}" srcOrd="1" destOrd="0" parTransId="{4D979024-E543-4BCA-B063-E02AADB86185}" sibTransId="{428D89C5-5AAF-4269-8B11-A76DDB065351}"/>
    <dgm:cxn modelId="{9CEB485F-DDCE-4CCA-BEE3-FC71E5270CF4}" type="presParOf" srcId="{2394A785-3225-4F9E-B875-8DA5DC1E4124}" destId="{62CA8009-81F8-479A-AF72-A10954E61399}" srcOrd="0" destOrd="0" presId="urn:microsoft.com/office/officeart/2005/8/layout/vList2"/>
    <dgm:cxn modelId="{57ED1491-2012-4B7D-A511-83C01F76EB58}" type="presParOf" srcId="{2394A785-3225-4F9E-B875-8DA5DC1E4124}" destId="{9077E742-DAC2-44FC-B76D-01BCFD3C6C3B}" srcOrd="1" destOrd="0" presId="urn:microsoft.com/office/officeart/2005/8/layout/vList2"/>
    <dgm:cxn modelId="{0A1ED32E-528A-481E-9F41-7D009BAF8504}" type="presParOf" srcId="{2394A785-3225-4F9E-B875-8DA5DC1E4124}" destId="{4FD49528-3AFD-4586-A598-6BE044AE478F}" srcOrd="2" destOrd="0" presId="urn:microsoft.com/office/officeart/2005/8/layout/vList2"/>
    <dgm:cxn modelId="{DCB53E22-F5AB-4BA5-8610-EC2082D6B50F}" type="presParOf" srcId="{2394A785-3225-4F9E-B875-8DA5DC1E4124}" destId="{B6D7752C-B9F5-4B24-B383-000D110965AC}" srcOrd="3" destOrd="0" presId="urn:microsoft.com/office/officeart/2005/8/layout/vList2"/>
    <dgm:cxn modelId="{F1B1081A-EF35-4DFB-BD16-741BB45AB6AD}" type="presParOf" srcId="{2394A785-3225-4F9E-B875-8DA5DC1E4124}" destId="{A40EF56E-93DE-42F2-ADBC-C1014EEA99A8}" srcOrd="4" destOrd="0" presId="urn:microsoft.com/office/officeart/2005/8/layout/vList2"/>
    <dgm:cxn modelId="{30B4CA8B-51B6-4F7F-8A4C-759732ED2745}" type="presParOf" srcId="{2394A785-3225-4F9E-B875-8DA5DC1E4124}" destId="{2B75A8A1-3027-43A8-B7CC-C2F15DF75CD9}" srcOrd="5" destOrd="0" presId="urn:microsoft.com/office/officeart/2005/8/layout/vList2"/>
    <dgm:cxn modelId="{C07CC882-5F1D-4CE6-A72D-A9E2407686AC}" type="presParOf" srcId="{2394A785-3225-4F9E-B875-8DA5DC1E4124}" destId="{B3F1D52E-F9C0-4E49-A912-DD2768F75062}" srcOrd="6" destOrd="0" presId="urn:microsoft.com/office/officeart/2005/8/layout/vList2"/>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B52F956-BA16-4723-8DEA-CB1CEC17A8FF}"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GB"/>
        </a:p>
      </dgm:t>
    </dgm:pt>
    <dgm:pt modelId="{CCCF7287-E029-474F-92E0-330D412FFCC9}">
      <dgm:prSet phldrT="[Text]" custT="1"/>
      <dgm:spPr/>
      <dgm:t>
        <a:bodyPr/>
        <a:lstStyle/>
        <a:p>
          <a:r>
            <a:rPr lang="en-GB" sz="2400" b="1" dirty="0" smtClean="0">
              <a:latin typeface="+mj-lt"/>
            </a:rPr>
            <a:t>Simple, correct, robust code</a:t>
          </a:r>
          <a:endParaRPr lang="en-GB" sz="2400" b="1" dirty="0">
            <a:latin typeface="+mj-lt"/>
          </a:endParaRPr>
        </a:p>
      </dgm:t>
    </dgm:pt>
    <dgm:pt modelId="{4BB5B83E-5B8F-406F-A3D3-2B0C64F00D30}" type="parTrans" cxnId="{D6565A9E-3F5F-4ECD-B848-783278887B89}">
      <dgm:prSet/>
      <dgm:spPr/>
      <dgm:t>
        <a:bodyPr/>
        <a:lstStyle/>
        <a:p>
          <a:endParaRPr lang="en-GB" sz="2000" b="1">
            <a:latin typeface="+mj-lt"/>
          </a:endParaRPr>
        </a:p>
      </dgm:t>
    </dgm:pt>
    <dgm:pt modelId="{01C42DC7-2922-4CEF-9534-4FE73B7FDC12}" type="sibTrans" cxnId="{D6565A9E-3F5F-4ECD-B848-783278887B89}">
      <dgm:prSet/>
      <dgm:spPr/>
      <dgm:t>
        <a:bodyPr/>
        <a:lstStyle/>
        <a:p>
          <a:endParaRPr lang="en-GB" sz="2000" b="1">
            <a:latin typeface="+mj-lt"/>
          </a:endParaRPr>
        </a:p>
      </dgm:t>
    </dgm:pt>
    <dgm:pt modelId="{0AC4619F-E89E-4E2E-8371-7F4D6D82FB8F}">
      <dgm:prSet phldrT="[Text]" custT="1"/>
      <dgm:spPr/>
      <dgm:t>
        <a:bodyPr/>
        <a:lstStyle/>
        <a:p>
          <a:r>
            <a:rPr lang="en-GB" sz="2400" b="1" dirty="0" smtClean="0">
              <a:latin typeface="+mj-lt"/>
            </a:rPr>
            <a:t>Interoperability improves time-to-market</a:t>
          </a:r>
          <a:endParaRPr lang="en-GB" sz="2400" b="1" dirty="0">
            <a:latin typeface="+mj-lt"/>
          </a:endParaRPr>
        </a:p>
      </dgm:t>
    </dgm:pt>
    <dgm:pt modelId="{4D979024-E543-4BCA-B063-E02AADB86185}" type="parTrans" cxnId="{C77E1A6A-550F-48EC-A447-B496B4464F0D}">
      <dgm:prSet/>
      <dgm:spPr/>
      <dgm:t>
        <a:bodyPr/>
        <a:lstStyle/>
        <a:p>
          <a:endParaRPr lang="en-GB" sz="2000" b="1">
            <a:latin typeface="+mj-lt"/>
          </a:endParaRPr>
        </a:p>
      </dgm:t>
    </dgm:pt>
    <dgm:pt modelId="{428D89C5-5AAF-4269-8B11-A76DDB065351}" type="sibTrans" cxnId="{C77E1A6A-550F-48EC-A447-B496B4464F0D}">
      <dgm:prSet/>
      <dgm:spPr/>
      <dgm:t>
        <a:bodyPr/>
        <a:lstStyle/>
        <a:p>
          <a:endParaRPr lang="en-GB" sz="2000" b="1">
            <a:latin typeface="+mj-lt"/>
          </a:endParaRPr>
        </a:p>
      </dgm:t>
    </dgm:pt>
    <dgm:pt modelId="{CEA9F22D-9D0A-4D96-892F-BE883584759F}">
      <dgm:prSet phldrT="[Text]" custT="1"/>
      <dgm:spPr/>
      <dgm:t>
        <a:bodyPr/>
        <a:lstStyle/>
        <a:p>
          <a:r>
            <a:rPr lang="en-GB" sz="2400" b="1" dirty="0" smtClean="0">
              <a:latin typeface="+mj-lt"/>
            </a:rPr>
            <a:t>Strong-typing gives efficiency</a:t>
          </a:r>
          <a:endParaRPr lang="en-GB" sz="2400" b="1" dirty="0">
            <a:latin typeface="+mj-lt"/>
          </a:endParaRPr>
        </a:p>
      </dgm:t>
    </dgm:pt>
    <dgm:pt modelId="{B2CE7C32-97CC-473B-A056-176539BA300F}" type="parTrans" cxnId="{CA5CA890-78A7-4B32-BB32-C00DCF5EC46A}">
      <dgm:prSet/>
      <dgm:spPr/>
      <dgm:t>
        <a:bodyPr/>
        <a:lstStyle/>
        <a:p>
          <a:endParaRPr lang="en-GB" sz="2000" b="1">
            <a:latin typeface="+mj-lt"/>
          </a:endParaRPr>
        </a:p>
      </dgm:t>
    </dgm:pt>
    <dgm:pt modelId="{5B3C8C16-FA6D-4742-9BB9-251C03534EEB}" type="sibTrans" cxnId="{CA5CA890-78A7-4B32-BB32-C00DCF5EC46A}">
      <dgm:prSet/>
      <dgm:spPr/>
      <dgm:t>
        <a:bodyPr/>
        <a:lstStyle/>
        <a:p>
          <a:endParaRPr lang="en-GB" sz="2000" b="1">
            <a:latin typeface="+mj-lt"/>
          </a:endParaRPr>
        </a:p>
      </dgm:t>
    </dgm:pt>
    <dgm:pt modelId="{62F50262-E339-4BAA-8827-CB8BDE518343}">
      <dgm:prSet phldrT="[Text]" custT="1"/>
      <dgm:spPr/>
      <dgm:t>
        <a:bodyPr/>
        <a:lstStyle/>
        <a:p>
          <a:r>
            <a:rPr lang="en-GB" sz="2400" b="1" dirty="0" smtClean="0">
              <a:latin typeface="+mj-lt"/>
            </a:rPr>
            <a:t>Analytical developers empowered to solve more complex problems</a:t>
          </a:r>
          <a:endParaRPr lang="en-GB" sz="2400" b="1" dirty="0">
            <a:latin typeface="+mj-lt"/>
          </a:endParaRPr>
        </a:p>
      </dgm:t>
    </dgm:pt>
    <dgm:pt modelId="{1B6710B4-CBBC-4F3C-93D8-CB075135F31E}" type="parTrans" cxnId="{303DF824-CA69-4573-AC4D-E45B76D5E904}">
      <dgm:prSet/>
      <dgm:spPr/>
      <dgm:t>
        <a:bodyPr/>
        <a:lstStyle/>
        <a:p>
          <a:endParaRPr lang="en-GB" sz="1400">
            <a:latin typeface="+mj-lt"/>
          </a:endParaRPr>
        </a:p>
      </dgm:t>
    </dgm:pt>
    <dgm:pt modelId="{351D64AD-D572-4D9E-A8EA-772470A3D5CA}" type="sibTrans" cxnId="{303DF824-CA69-4573-AC4D-E45B76D5E904}">
      <dgm:prSet/>
      <dgm:spPr/>
      <dgm:t>
        <a:bodyPr/>
        <a:lstStyle/>
        <a:p>
          <a:endParaRPr lang="en-GB" sz="1400">
            <a:latin typeface="+mj-lt"/>
          </a:endParaRPr>
        </a:p>
      </dgm:t>
    </dgm:pt>
    <dgm:pt modelId="{2394A785-3225-4F9E-B875-8DA5DC1E4124}" type="pres">
      <dgm:prSet presAssocID="{2B52F956-BA16-4723-8DEA-CB1CEC17A8FF}" presName="linear" presStyleCnt="0">
        <dgm:presLayoutVars>
          <dgm:animLvl val="lvl"/>
          <dgm:resizeHandles val="exact"/>
        </dgm:presLayoutVars>
      </dgm:prSet>
      <dgm:spPr/>
      <dgm:t>
        <a:bodyPr/>
        <a:lstStyle/>
        <a:p>
          <a:endParaRPr lang="en-GB"/>
        </a:p>
      </dgm:t>
    </dgm:pt>
    <dgm:pt modelId="{62CA8009-81F8-479A-AF72-A10954E61399}" type="pres">
      <dgm:prSet presAssocID="{CCCF7287-E029-474F-92E0-330D412FFCC9}" presName="parentText" presStyleLbl="node1" presStyleIdx="0" presStyleCnt="4">
        <dgm:presLayoutVars>
          <dgm:chMax val="0"/>
          <dgm:bulletEnabled val="1"/>
        </dgm:presLayoutVars>
      </dgm:prSet>
      <dgm:spPr/>
      <dgm:t>
        <a:bodyPr/>
        <a:lstStyle/>
        <a:p>
          <a:endParaRPr lang="en-GB"/>
        </a:p>
      </dgm:t>
    </dgm:pt>
    <dgm:pt modelId="{9077E742-DAC2-44FC-B76D-01BCFD3C6C3B}" type="pres">
      <dgm:prSet presAssocID="{01C42DC7-2922-4CEF-9534-4FE73B7FDC12}" presName="spacer" presStyleCnt="0"/>
      <dgm:spPr/>
      <dgm:t>
        <a:bodyPr/>
        <a:lstStyle/>
        <a:p>
          <a:endParaRPr lang="en-GB"/>
        </a:p>
      </dgm:t>
    </dgm:pt>
    <dgm:pt modelId="{4FD49528-3AFD-4586-A598-6BE044AE478F}" type="pres">
      <dgm:prSet presAssocID="{0AC4619F-E89E-4E2E-8371-7F4D6D82FB8F}" presName="parentText" presStyleLbl="node1" presStyleIdx="1" presStyleCnt="4">
        <dgm:presLayoutVars>
          <dgm:chMax val="0"/>
          <dgm:bulletEnabled val="1"/>
        </dgm:presLayoutVars>
      </dgm:prSet>
      <dgm:spPr/>
      <dgm:t>
        <a:bodyPr/>
        <a:lstStyle/>
        <a:p>
          <a:endParaRPr lang="en-GB"/>
        </a:p>
      </dgm:t>
    </dgm:pt>
    <dgm:pt modelId="{B6D7752C-B9F5-4B24-B383-000D110965AC}" type="pres">
      <dgm:prSet presAssocID="{428D89C5-5AAF-4269-8B11-A76DDB065351}" presName="spacer" presStyleCnt="0"/>
      <dgm:spPr/>
      <dgm:t>
        <a:bodyPr/>
        <a:lstStyle/>
        <a:p>
          <a:endParaRPr lang="en-GB"/>
        </a:p>
      </dgm:t>
    </dgm:pt>
    <dgm:pt modelId="{A40EF56E-93DE-42F2-ADBC-C1014EEA99A8}" type="pres">
      <dgm:prSet presAssocID="{CEA9F22D-9D0A-4D96-892F-BE883584759F}" presName="parentText" presStyleLbl="node1" presStyleIdx="2" presStyleCnt="4">
        <dgm:presLayoutVars>
          <dgm:chMax val="0"/>
          <dgm:bulletEnabled val="1"/>
        </dgm:presLayoutVars>
      </dgm:prSet>
      <dgm:spPr/>
      <dgm:t>
        <a:bodyPr/>
        <a:lstStyle/>
        <a:p>
          <a:endParaRPr lang="en-GB"/>
        </a:p>
      </dgm:t>
    </dgm:pt>
    <dgm:pt modelId="{2B75A8A1-3027-43A8-B7CC-C2F15DF75CD9}" type="pres">
      <dgm:prSet presAssocID="{5B3C8C16-FA6D-4742-9BB9-251C03534EEB}" presName="spacer" presStyleCnt="0"/>
      <dgm:spPr/>
      <dgm:t>
        <a:bodyPr/>
        <a:lstStyle/>
        <a:p>
          <a:endParaRPr lang="en-GB"/>
        </a:p>
      </dgm:t>
    </dgm:pt>
    <dgm:pt modelId="{B3F1D52E-F9C0-4E49-A912-DD2768F75062}" type="pres">
      <dgm:prSet presAssocID="{62F50262-E339-4BAA-8827-CB8BDE518343}" presName="parentText" presStyleLbl="node1" presStyleIdx="3" presStyleCnt="4">
        <dgm:presLayoutVars>
          <dgm:chMax val="0"/>
          <dgm:bulletEnabled val="1"/>
        </dgm:presLayoutVars>
      </dgm:prSet>
      <dgm:spPr/>
      <dgm:t>
        <a:bodyPr/>
        <a:lstStyle/>
        <a:p>
          <a:endParaRPr lang="en-GB"/>
        </a:p>
      </dgm:t>
    </dgm:pt>
  </dgm:ptLst>
  <dgm:cxnLst>
    <dgm:cxn modelId="{F5B44E9B-5167-43BC-B5DB-6ACEE8948709}" type="presOf" srcId="{62F50262-E339-4BAA-8827-CB8BDE518343}" destId="{B3F1D52E-F9C0-4E49-A912-DD2768F75062}" srcOrd="0" destOrd="0" presId="urn:microsoft.com/office/officeart/2005/8/layout/vList2"/>
    <dgm:cxn modelId="{C77E1A6A-550F-48EC-A447-B496B4464F0D}" srcId="{2B52F956-BA16-4723-8DEA-CB1CEC17A8FF}" destId="{0AC4619F-E89E-4E2E-8371-7F4D6D82FB8F}" srcOrd="1" destOrd="0" parTransId="{4D979024-E543-4BCA-B063-E02AADB86185}" sibTransId="{428D89C5-5AAF-4269-8B11-A76DDB065351}"/>
    <dgm:cxn modelId="{DF7F75E8-B85F-4C26-95A7-F4E26ACC2A39}" type="presOf" srcId="{2B52F956-BA16-4723-8DEA-CB1CEC17A8FF}" destId="{2394A785-3225-4F9E-B875-8DA5DC1E4124}" srcOrd="0" destOrd="0" presId="urn:microsoft.com/office/officeart/2005/8/layout/vList2"/>
    <dgm:cxn modelId="{303DF824-CA69-4573-AC4D-E45B76D5E904}" srcId="{2B52F956-BA16-4723-8DEA-CB1CEC17A8FF}" destId="{62F50262-E339-4BAA-8827-CB8BDE518343}" srcOrd="3" destOrd="0" parTransId="{1B6710B4-CBBC-4F3C-93D8-CB075135F31E}" sibTransId="{351D64AD-D572-4D9E-A8EA-772470A3D5CA}"/>
    <dgm:cxn modelId="{802EB6AD-38E9-4ED5-80AF-6C555F4D9C32}" type="presOf" srcId="{CEA9F22D-9D0A-4D96-892F-BE883584759F}" destId="{A40EF56E-93DE-42F2-ADBC-C1014EEA99A8}" srcOrd="0" destOrd="0" presId="urn:microsoft.com/office/officeart/2005/8/layout/vList2"/>
    <dgm:cxn modelId="{6B0AADE7-3172-4CFC-8E3A-2708CA45651B}" type="presOf" srcId="{CCCF7287-E029-474F-92E0-330D412FFCC9}" destId="{62CA8009-81F8-479A-AF72-A10954E61399}" srcOrd="0" destOrd="0" presId="urn:microsoft.com/office/officeart/2005/8/layout/vList2"/>
    <dgm:cxn modelId="{CA5CA890-78A7-4B32-BB32-C00DCF5EC46A}" srcId="{2B52F956-BA16-4723-8DEA-CB1CEC17A8FF}" destId="{CEA9F22D-9D0A-4D96-892F-BE883584759F}" srcOrd="2" destOrd="0" parTransId="{B2CE7C32-97CC-473B-A056-176539BA300F}" sibTransId="{5B3C8C16-FA6D-4742-9BB9-251C03534EEB}"/>
    <dgm:cxn modelId="{D6565A9E-3F5F-4ECD-B848-783278887B89}" srcId="{2B52F956-BA16-4723-8DEA-CB1CEC17A8FF}" destId="{CCCF7287-E029-474F-92E0-330D412FFCC9}" srcOrd="0" destOrd="0" parTransId="{4BB5B83E-5B8F-406F-A3D3-2B0C64F00D30}" sibTransId="{01C42DC7-2922-4CEF-9534-4FE73B7FDC12}"/>
    <dgm:cxn modelId="{1ED6F7D1-128F-4D0D-9363-DDD4FBF181DF}" type="presOf" srcId="{0AC4619F-E89E-4E2E-8371-7F4D6D82FB8F}" destId="{4FD49528-3AFD-4586-A598-6BE044AE478F}" srcOrd="0" destOrd="0" presId="urn:microsoft.com/office/officeart/2005/8/layout/vList2"/>
    <dgm:cxn modelId="{668ABF4D-2EAE-418B-BD45-7B131EC6F17D}" type="presParOf" srcId="{2394A785-3225-4F9E-B875-8DA5DC1E4124}" destId="{62CA8009-81F8-479A-AF72-A10954E61399}" srcOrd="0" destOrd="0" presId="urn:microsoft.com/office/officeart/2005/8/layout/vList2"/>
    <dgm:cxn modelId="{F77ECBFA-B15D-417C-AFFE-003EDC544001}" type="presParOf" srcId="{2394A785-3225-4F9E-B875-8DA5DC1E4124}" destId="{9077E742-DAC2-44FC-B76D-01BCFD3C6C3B}" srcOrd="1" destOrd="0" presId="urn:microsoft.com/office/officeart/2005/8/layout/vList2"/>
    <dgm:cxn modelId="{41FA24C4-B8DD-4CC7-9895-52360A2D8BD0}" type="presParOf" srcId="{2394A785-3225-4F9E-B875-8DA5DC1E4124}" destId="{4FD49528-3AFD-4586-A598-6BE044AE478F}" srcOrd="2" destOrd="0" presId="urn:microsoft.com/office/officeart/2005/8/layout/vList2"/>
    <dgm:cxn modelId="{F4038564-6EE3-4ECE-B5D1-A5DBDCC5772E}" type="presParOf" srcId="{2394A785-3225-4F9E-B875-8DA5DC1E4124}" destId="{B6D7752C-B9F5-4B24-B383-000D110965AC}" srcOrd="3" destOrd="0" presId="urn:microsoft.com/office/officeart/2005/8/layout/vList2"/>
    <dgm:cxn modelId="{76545033-EB48-4603-94BC-D0F02EF3A64B}" type="presParOf" srcId="{2394A785-3225-4F9E-B875-8DA5DC1E4124}" destId="{A40EF56E-93DE-42F2-ADBC-C1014EEA99A8}" srcOrd="4" destOrd="0" presId="urn:microsoft.com/office/officeart/2005/8/layout/vList2"/>
    <dgm:cxn modelId="{0B21CBFB-F350-4E7E-A259-D6D4C5B37F0E}" type="presParOf" srcId="{2394A785-3225-4F9E-B875-8DA5DC1E4124}" destId="{2B75A8A1-3027-43A8-B7CC-C2F15DF75CD9}" srcOrd="5" destOrd="0" presId="urn:microsoft.com/office/officeart/2005/8/layout/vList2"/>
    <dgm:cxn modelId="{DE387FB8-DE95-4818-BAA0-0D7F22DB4ED3}" type="presParOf" srcId="{2394A785-3225-4F9E-B875-8DA5DC1E4124}" destId="{B3F1D52E-F9C0-4E49-A912-DD2768F75062}" srcOrd="6" destOrd="0" presId="urn:microsoft.com/office/officeart/2005/8/layout/vList2"/>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997C62F-5E7C-4475-ABF9-3701BF1F545C}" type="doc">
      <dgm:prSet loTypeId="urn:microsoft.com/office/officeart/2005/8/layout/default" loCatId="list" qsTypeId="urn:microsoft.com/office/officeart/2005/8/quickstyle/simple1" qsCatId="simple" csTypeId="urn:microsoft.com/office/officeart/2005/8/colors/colorful4" csCatId="colorful" phldr="1"/>
      <dgm:spPr/>
      <dgm:t>
        <a:bodyPr/>
        <a:lstStyle/>
        <a:p>
          <a:endParaRPr lang="en-GB"/>
        </a:p>
      </dgm:t>
    </dgm:pt>
    <dgm:pt modelId="{98560FE6-8497-40FE-BB96-19DF5575BF5C}">
      <dgm:prSet custT="1"/>
      <dgm:spPr/>
      <dgm:t>
        <a:bodyPr/>
        <a:lstStyle/>
        <a:p>
          <a:pPr rtl="0"/>
          <a:r>
            <a:rPr lang="en-GB" sz="2400" b="0" baseline="0" dirty="0" smtClean="0">
              <a:latin typeface="+mj-lt"/>
            </a:rPr>
            <a:t>FF for GPUs</a:t>
          </a:r>
          <a:endParaRPr lang="en-GB" sz="2400" b="0" dirty="0">
            <a:latin typeface="+mj-lt"/>
          </a:endParaRPr>
        </a:p>
      </dgm:t>
    </dgm:pt>
    <dgm:pt modelId="{72B855FC-866E-4258-832D-30A37BCBCDE1}" type="parTrans" cxnId="{FFCEE583-B4C0-45A3-A630-63A488554D9F}">
      <dgm:prSet/>
      <dgm:spPr/>
      <dgm:t>
        <a:bodyPr/>
        <a:lstStyle/>
        <a:p>
          <a:endParaRPr lang="en-GB" b="0">
            <a:latin typeface="+mj-lt"/>
          </a:endParaRPr>
        </a:p>
      </dgm:t>
    </dgm:pt>
    <dgm:pt modelId="{6BFF7754-84A9-4A25-AA68-AF749307859A}" type="sibTrans" cxnId="{FFCEE583-B4C0-45A3-A630-63A488554D9F}">
      <dgm:prSet/>
      <dgm:spPr/>
      <dgm:t>
        <a:bodyPr/>
        <a:lstStyle/>
        <a:p>
          <a:endParaRPr lang="en-GB" b="0">
            <a:latin typeface="+mj-lt"/>
          </a:endParaRPr>
        </a:p>
      </dgm:t>
    </dgm:pt>
    <dgm:pt modelId="{6CFD745E-FE0A-4708-AADF-0757493FF399}">
      <dgm:prSet custT="1"/>
      <dgm:spPr/>
      <dgm:t>
        <a:bodyPr/>
        <a:lstStyle/>
        <a:p>
          <a:pPr rtl="0"/>
          <a:r>
            <a:rPr lang="en-GB" sz="2400" b="0" baseline="0" dirty="0" smtClean="0">
              <a:latin typeface="+mj-lt"/>
            </a:rPr>
            <a:t>FF for Trading Engines</a:t>
          </a:r>
          <a:endParaRPr lang="en-GB" sz="2400" b="0" dirty="0">
            <a:latin typeface="+mj-lt"/>
          </a:endParaRPr>
        </a:p>
      </dgm:t>
    </dgm:pt>
    <dgm:pt modelId="{D1CD22E7-3959-4290-A620-C8EA3A75877B}" type="parTrans" cxnId="{EDBD01C4-DBD9-4BD1-8F3A-44FD3BCE66BD}">
      <dgm:prSet/>
      <dgm:spPr/>
      <dgm:t>
        <a:bodyPr/>
        <a:lstStyle/>
        <a:p>
          <a:endParaRPr lang="en-GB" b="0">
            <a:latin typeface="+mj-lt"/>
          </a:endParaRPr>
        </a:p>
      </dgm:t>
    </dgm:pt>
    <dgm:pt modelId="{3F14806B-5431-44DC-8BFC-80034DA7D0FE}" type="sibTrans" cxnId="{EDBD01C4-DBD9-4BD1-8F3A-44FD3BCE66BD}">
      <dgm:prSet/>
      <dgm:spPr/>
      <dgm:t>
        <a:bodyPr/>
        <a:lstStyle/>
        <a:p>
          <a:endParaRPr lang="en-GB" b="0">
            <a:latin typeface="+mj-lt"/>
          </a:endParaRPr>
        </a:p>
      </dgm:t>
    </dgm:pt>
    <dgm:pt modelId="{4F0A28B8-1F1A-4D80-9BE8-A97084A86C00}">
      <dgm:prSet custT="1"/>
      <dgm:spPr/>
      <dgm:t>
        <a:bodyPr/>
        <a:lstStyle/>
        <a:p>
          <a:pPr rtl="0"/>
          <a:r>
            <a:rPr lang="en-GB" sz="2400" b="0" dirty="0" smtClean="0">
              <a:latin typeface="+mj-lt"/>
            </a:rPr>
            <a:t>Scaling FF to the Cloud</a:t>
          </a:r>
          <a:endParaRPr lang="en-GB" sz="2400" b="0" dirty="0">
            <a:latin typeface="+mj-lt"/>
          </a:endParaRPr>
        </a:p>
      </dgm:t>
    </dgm:pt>
    <dgm:pt modelId="{9ACF159B-AF69-4D41-8AEE-3551DAF2A823}" type="parTrans" cxnId="{D715C37B-47DA-44C5-A82D-1B814A321057}">
      <dgm:prSet/>
      <dgm:spPr/>
      <dgm:t>
        <a:bodyPr/>
        <a:lstStyle/>
        <a:p>
          <a:endParaRPr lang="en-GB" b="0">
            <a:latin typeface="+mj-lt"/>
          </a:endParaRPr>
        </a:p>
      </dgm:t>
    </dgm:pt>
    <dgm:pt modelId="{AA9FB4A7-4460-48D8-BF80-467A5FDBF772}" type="sibTrans" cxnId="{D715C37B-47DA-44C5-A82D-1B814A321057}">
      <dgm:prSet/>
      <dgm:spPr/>
      <dgm:t>
        <a:bodyPr/>
        <a:lstStyle/>
        <a:p>
          <a:endParaRPr lang="en-GB" b="0">
            <a:latin typeface="+mj-lt"/>
          </a:endParaRPr>
        </a:p>
      </dgm:t>
    </dgm:pt>
    <dgm:pt modelId="{480BBCCB-0D11-49A2-ADF6-0426D1B8FD6A}">
      <dgm:prSet custT="1"/>
      <dgm:spPr/>
      <dgm:t>
        <a:bodyPr/>
        <a:lstStyle/>
        <a:p>
          <a:pPr rtl="0"/>
          <a:r>
            <a:rPr lang="en-GB" sz="2400" b="0" dirty="0" smtClean="0">
              <a:latin typeface="+mj-lt"/>
            </a:rPr>
            <a:t>FF for DSLs in Insurance</a:t>
          </a:r>
          <a:endParaRPr lang="en-GB" sz="2400" b="0" dirty="0">
            <a:latin typeface="+mj-lt"/>
          </a:endParaRPr>
        </a:p>
      </dgm:t>
    </dgm:pt>
    <dgm:pt modelId="{3A665638-7CAC-47CC-AA4B-AAE34CBE8E78}" type="parTrans" cxnId="{EB3D17D2-BE45-4EB3-A73A-FC2A0E5E4515}">
      <dgm:prSet/>
      <dgm:spPr/>
      <dgm:t>
        <a:bodyPr/>
        <a:lstStyle/>
        <a:p>
          <a:endParaRPr lang="en-GB" b="0">
            <a:latin typeface="+mj-lt"/>
          </a:endParaRPr>
        </a:p>
      </dgm:t>
    </dgm:pt>
    <dgm:pt modelId="{4956E477-69D6-4D09-95A0-489728CE7589}" type="sibTrans" cxnId="{EB3D17D2-BE45-4EB3-A73A-FC2A0E5E4515}">
      <dgm:prSet/>
      <dgm:spPr/>
      <dgm:t>
        <a:bodyPr/>
        <a:lstStyle/>
        <a:p>
          <a:endParaRPr lang="en-GB" b="0">
            <a:latin typeface="+mj-lt"/>
          </a:endParaRPr>
        </a:p>
      </dgm:t>
    </dgm:pt>
    <dgm:pt modelId="{1183D6F9-248E-4E0B-99B9-F663DFDBCD7A}">
      <dgm:prSet custT="1"/>
      <dgm:spPr/>
      <dgm:t>
        <a:bodyPr/>
        <a:lstStyle/>
        <a:p>
          <a:pPr rtl="0"/>
          <a:r>
            <a:rPr lang="en-GB" sz="2400" b="0" dirty="0" smtClean="0">
              <a:latin typeface="+mj-lt"/>
            </a:rPr>
            <a:t>FF for Data Science</a:t>
          </a:r>
          <a:endParaRPr lang="en-GB" sz="2400" b="0" dirty="0">
            <a:latin typeface="+mj-lt"/>
          </a:endParaRPr>
        </a:p>
      </dgm:t>
    </dgm:pt>
    <dgm:pt modelId="{19E8E148-DCE3-4CD9-9779-EF4A2F09C9F4}" type="parTrans" cxnId="{CE6CBE56-95BC-4427-AAE1-62CF6A032E8F}">
      <dgm:prSet/>
      <dgm:spPr/>
      <dgm:t>
        <a:bodyPr/>
        <a:lstStyle/>
        <a:p>
          <a:endParaRPr lang="en-GB" b="0">
            <a:latin typeface="+mj-lt"/>
          </a:endParaRPr>
        </a:p>
      </dgm:t>
    </dgm:pt>
    <dgm:pt modelId="{342F8F6F-3A4D-4FD1-A34C-42B4D54BAA7C}" type="sibTrans" cxnId="{CE6CBE56-95BC-4427-AAE1-62CF6A032E8F}">
      <dgm:prSet/>
      <dgm:spPr/>
      <dgm:t>
        <a:bodyPr/>
        <a:lstStyle/>
        <a:p>
          <a:endParaRPr lang="en-GB" b="0">
            <a:latin typeface="+mj-lt"/>
          </a:endParaRPr>
        </a:p>
      </dgm:t>
    </dgm:pt>
    <dgm:pt modelId="{111F1077-09F6-499E-88B9-444535AC738D}">
      <dgm:prSet custT="1"/>
      <dgm:spPr/>
      <dgm:t>
        <a:bodyPr/>
        <a:lstStyle/>
        <a:p>
          <a:pPr rtl="0"/>
          <a:r>
            <a:rPr lang="en-GB" sz="2400" b="0" dirty="0" smtClean="0">
              <a:latin typeface="+mj-lt"/>
            </a:rPr>
            <a:t>FF + Excel</a:t>
          </a:r>
          <a:endParaRPr lang="en-GB" sz="2400" b="0" dirty="0">
            <a:latin typeface="+mj-lt"/>
          </a:endParaRPr>
        </a:p>
      </dgm:t>
    </dgm:pt>
    <dgm:pt modelId="{D661EE98-9EAF-4FAE-A995-637D524F4F0D}" type="parTrans" cxnId="{5DC1FD80-6891-4CC2-8A46-BDBFFE498D78}">
      <dgm:prSet/>
      <dgm:spPr/>
      <dgm:t>
        <a:bodyPr/>
        <a:lstStyle/>
        <a:p>
          <a:endParaRPr lang="en-GB" b="0">
            <a:latin typeface="+mj-lt"/>
          </a:endParaRPr>
        </a:p>
      </dgm:t>
    </dgm:pt>
    <dgm:pt modelId="{DD655D89-2F76-4F72-A557-19DE121E41F5}" type="sibTrans" cxnId="{5DC1FD80-6891-4CC2-8A46-BDBFFE498D78}">
      <dgm:prSet/>
      <dgm:spPr/>
      <dgm:t>
        <a:bodyPr/>
        <a:lstStyle/>
        <a:p>
          <a:endParaRPr lang="en-GB" b="0">
            <a:latin typeface="+mj-lt"/>
          </a:endParaRPr>
        </a:p>
      </dgm:t>
    </dgm:pt>
    <dgm:pt modelId="{34896618-0473-46C0-8082-97D8EFA3DB84}">
      <dgm:prSet custT="1"/>
      <dgm:spPr/>
      <dgm:t>
        <a:bodyPr/>
        <a:lstStyle/>
        <a:p>
          <a:pPr rtl="0"/>
          <a:r>
            <a:rPr lang="en-GB" sz="2400" b="0" dirty="0" smtClean="0">
              <a:latin typeface="+mj-lt"/>
            </a:rPr>
            <a:t>FF + </a:t>
          </a:r>
          <a:r>
            <a:rPr lang="en-GB" sz="2400" b="0" dirty="0" err="1" smtClean="0">
              <a:latin typeface="+mj-lt"/>
            </a:rPr>
            <a:t>QuantLib</a:t>
          </a:r>
          <a:endParaRPr lang="en-GB" sz="2400" b="0" dirty="0">
            <a:latin typeface="+mj-lt"/>
          </a:endParaRPr>
        </a:p>
      </dgm:t>
    </dgm:pt>
    <dgm:pt modelId="{D9E7386C-55BA-4427-B83B-CA5FD4556E1D}" type="parTrans" cxnId="{9183FDAF-30DA-4219-B3A6-79692D4B6A96}">
      <dgm:prSet/>
      <dgm:spPr/>
      <dgm:t>
        <a:bodyPr/>
        <a:lstStyle/>
        <a:p>
          <a:endParaRPr lang="en-GB" b="0">
            <a:latin typeface="+mj-lt"/>
          </a:endParaRPr>
        </a:p>
      </dgm:t>
    </dgm:pt>
    <dgm:pt modelId="{67D6711A-8011-47CC-A9C3-04F6A55780C3}" type="sibTrans" cxnId="{9183FDAF-30DA-4219-B3A6-79692D4B6A96}">
      <dgm:prSet/>
      <dgm:spPr/>
      <dgm:t>
        <a:bodyPr/>
        <a:lstStyle/>
        <a:p>
          <a:endParaRPr lang="en-GB" b="0">
            <a:latin typeface="+mj-lt"/>
          </a:endParaRPr>
        </a:p>
      </dgm:t>
    </dgm:pt>
    <dgm:pt modelId="{37F69EA8-12A4-4D0A-9EDD-C75C3CE4782A}">
      <dgm:prSet custT="1"/>
      <dgm:spPr/>
      <dgm:t>
        <a:bodyPr/>
        <a:lstStyle/>
        <a:p>
          <a:pPr rtl="0"/>
          <a:r>
            <a:rPr lang="en-GB" sz="2400" b="0" dirty="0" smtClean="0">
              <a:latin typeface="+mj-lt"/>
            </a:rPr>
            <a:t>FF for DSLs in Risk</a:t>
          </a:r>
          <a:endParaRPr lang="en-GB" sz="2400" b="0" dirty="0">
            <a:latin typeface="+mj-lt"/>
          </a:endParaRPr>
        </a:p>
      </dgm:t>
    </dgm:pt>
    <dgm:pt modelId="{7AA4F467-266D-4559-826D-F73E149139B2}" type="parTrans" cxnId="{DBA206ED-D159-40E4-B0B1-E660BF3575A1}">
      <dgm:prSet/>
      <dgm:spPr/>
      <dgm:t>
        <a:bodyPr/>
        <a:lstStyle/>
        <a:p>
          <a:endParaRPr lang="en-GB" b="0">
            <a:latin typeface="+mj-lt"/>
          </a:endParaRPr>
        </a:p>
      </dgm:t>
    </dgm:pt>
    <dgm:pt modelId="{4ECA77D9-9D01-4D08-889C-0AB6B521DD07}" type="sibTrans" cxnId="{DBA206ED-D159-40E4-B0B1-E660BF3575A1}">
      <dgm:prSet/>
      <dgm:spPr/>
      <dgm:t>
        <a:bodyPr/>
        <a:lstStyle/>
        <a:p>
          <a:endParaRPr lang="en-GB" b="0">
            <a:latin typeface="+mj-lt"/>
          </a:endParaRPr>
        </a:p>
      </dgm:t>
    </dgm:pt>
    <dgm:pt modelId="{52A4FD40-540C-4BE8-8FDE-D96AA35A7D10}" type="pres">
      <dgm:prSet presAssocID="{5997C62F-5E7C-4475-ABF9-3701BF1F545C}" presName="diagram" presStyleCnt="0">
        <dgm:presLayoutVars>
          <dgm:dir/>
          <dgm:resizeHandles val="exact"/>
        </dgm:presLayoutVars>
      </dgm:prSet>
      <dgm:spPr/>
      <dgm:t>
        <a:bodyPr/>
        <a:lstStyle/>
        <a:p>
          <a:endParaRPr lang="en-GB"/>
        </a:p>
      </dgm:t>
    </dgm:pt>
    <dgm:pt modelId="{3289FDBA-53DB-4490-8863-FCE9D3D60C90}" type="pres">
      <dgm:prSet presAssocID="{6CFD745E-FE0A-4708-AADF-0757493FF399}" presName="node" presStyleLbl="node1" presStyleIdx="0" presStyleCnt="8">
        <dgm:presLayoutVars>
          <dgm:bulletEnabled val="1"/>
        </dgm:presLayoutVars>
      </dgm:prSet>
      <dgm:spPr/>
      <dgm:t>
        <a:bodyPr/>
        <a:lstStyle/>
        <a:p>
          <a:endParaRPr lang="en-GB"/>
        </a:p>
      </dgm:t>
    </dgm:pt>
    <dgm:pt modelId="{D409880C-579B-47C8-9ABF-37161DCC0B61}" type="pres">
      <dgm:prSet presAssocID="{3F14806B-5431-44DC-8BFC-80034DA7D0FE}" presName="sibTrans" presStyleCnt="0"/>
      <dgm:spPr/>
    </dgm:pt>
    <dgm:pt modelId="{06DCBB91-7B26-4835-B33A-CA07C186EB0F}" type="pres">
      <dgm:prSet presAssocID="{98560FE6-8497-40FE-BB96-19DF5575BF5C}" presName="node" presStyleLbl="node1" presStyleIdx="1" presStyleCnt="8">
        <dgm:presLayoutVars>
          <dgm:bulletEnabled val="1"/>
        </dgm:presLayoutVars>
      </dgm:prSet>
      <dgm:spPr/>
      <dgm:t>
        <a:bodyPr/>
        <a:lstStyle/>
        <a:p>
          <a:endParaRPr lang="en-GB"/>
        </a:p>
      </dgm:t>
    </dgm:pt>
    <dgm:pt modelId="{093FD4D1-2775-4A3E-AC72-EB598E32E147}" type="pres">
      <dgm:prSet presAssocID="{6BFF7754-84A9-4A25-AA68-AF749307859A}" presName="sibTrans" presStyleCnt="0"/>
      <dgm:spPr/>
    </dgm:pt>
    <dgm:pt modelId="{18B03463-1FBD-4DF5-8CA0-D3CB9BDC0293}" type="pres">
      <dgm:prSet presAssocID="{4F0A28B8-1F1A-4D80-9BE8-A97084A86C00}" presName="node" presStyleLbl="node1" presStyleIdx="2" presStyleCnt="8">
        <dgm:presLayoutVars>
          <dgm:bulletEnabled val="1"/>
        </dgm:presLayoutVars>
      </dgm:prSet>
      <dgm:spPr/>
      <dgm:t>
        <a:bodyPr/>
        <a:lstStyle/>
        <a:p>
          <a:endParaRPr lang="en-GB"/>
        </a:p>
      </dgm:t>
    </dgm:pt>
    <dgm:pt modelId="{7BE245B1-DFD0-48DB-BF62-C9DB09716608}" type="pres">
      <dgm:prSet presAssocID="{AA9FB4A7-4460-48D8-BF80-467A5FDBF772}" presName="sibTrans" presStyleCnt="0"/>
      <dgm:spPr/>
    </dgm:pt>
    <dgm:pt modelId="{BCE7658B-2374-4A6C-9925-B2C56248DCAA}" type="pres">
      <dgm:prSet presAssocID="{480BBCCB-0D11-49A2-ADF6-0426D1B8FD6A}" presName="node" presStyleLbl="node1" presStyleIdx="3" presStyleCnt="8">
        <dgm:presLayoutVars>
          <dgm:bulletEnabled val="1"/>
        </dgm:presLayoutVars>
      </dgm:prSet>
      <dgm:spPr/>
      <dgm:t>
        <a:bodyPr/>
        <a:lstStyle/>
        <a:p>
          <a:endParaRPr lang="en-GB"/>
        </a:p>
      </dgm:t>
    </dgm:pt>
    <dgm:pt modelId="{92B533C0-C227-458D-A105-6EECA8C9545E}" type="pres">
      <dgm:prSet presAssocID="{4956E477-69D6-4D09-95A0-489728CE7589}" presName="sibTrans" presStyleCnt="0"/>
      <dgm:spPr/>
    </dgm:pt>
    <dgm:pt modelId="{F2CC6D0E-3420-43A0-A074-EA59B8378360}" type="pres">
      <dgm:prSet presAssocID="{1183D6F9-248E-4E0B-99B9-F663DFDBCD7A}" presName="node" presStyleLbl="node1" presStyleIdx="4" presStyleCnt="8">
        <dgm:presLayoutVars>
          <dgm:bulletEnabled val="1"/>
        </dgm:presLayoutVars>
      </dgm:prSet>
      <dgm:spPr/>
      <dgm:t>
        <a:bodyPr/>
        <a:lstStyle/>
        <a:p>
          <a:endParaRPr lang="en-GB"/>
        </a:p>
      </dgm:t>
    </dgm:pt>
    <dgm:pt modelId="{5F12A228-E5B6-4BB0-8426-EBDEF1EF94EC}" type="pres">
      <dgm:prSet presAssocID="{342F8F6F-3A4D-4FD1-A34C-42B4D54BAA7C}" presName="sibTrans" presStyleCnt="0"/>
      <dgm:spPr/>
    </dgm:pt>
    <dgm:pt modelId="{FB7CB10E-F4A3-4CFB-A043-37C0CB11A50A}" type="pres">
      <dgm:prSet presAssocID="{111F1077-09F6-499E-88B9-444535AC738D}" presName="node" presStyleLbl="node1" presStyleIdx="5" presStyleCnt="8">
        <dgm:presLayoutVars>
          <dgm:bulletEnabled val="1"/>
        </dgm:presLayoutVars>
      </dgm:prSet>
      <dgm:spPr/>
      <dgm:t>
        <a:bodyPr/>
        <a:lstStyle/>
        <a:p>
          <a:endParaRPr lang="en-GB"/>
        </a:p>
      </dgm:t>
    </dgm:pt>
    <dgm:pt modelId="{6C69240E-4C25-4DF5-BF27-C5B14DA74333}" type="pres">
      <dgm:prSet presAssocID="{DD655D89-2F76-4F72-A557-19DE121E41F5}" presName="sibTrans" presStyleCnt="0"/>
      <dgm:spPr/>
    </dgm:pt>
    <dgm:pt modelId="{B0E1ED7F-8955-4A62-AF5B-421E9A6BB16A}" type="pres">
      <dgm:prSet presAssocID="{34896618-0473-46C0-8082-97D8EFA3DB84}" presName="node" presStyleLbl="node1" presStyleIdx="6" presStyleCnt="8">
        <dgm:presLayoutVars>
          <dgm:bulletEnabled val="1"/>
        </dgm:presLayoutVars>
      </dgm:prSet>
      <dgm:spPr/>
      <dgm:t>
        <a:bodyPr/>
        <a:lstStyle/>
        <a:p>
          <a:endParaRPr lang="en-GB"/>
        </a:p>
      </dgm:t>
    </dgm:pt>
    <dgm:pt modelId="{9EBD1DEE-D49A-48AA-8353-892AD8905B36}" type="pres">
      <dgm:prSet presAssocID="{67D6711A-8011-47CC-A9C3-04F6A55780C3}" presName="sibTrans" presStyleCnt="0"/>
      <dgm:spPr/>
    </dgm:pt>
    <dgm:pt modelId="{A247ACDA-71C7-47A6-B9E0-06A52E45A326}" type="pres">
      <dgm:prSet presAssocID="{37F69EA8-12A4-4D0A-9EDD-C75C3CE4782A}" presName="node" presStyleLbl="node1" presStyleIdx="7" presStyleCnt="8">
        <dgm:presLayoutVars>
          <dgm:bulletEnabled val="1"/>
        </dgm:presLayoutVars>
      </dgm:prSet>
      <dgm:spPr/>
      <dgm:t>
        <a:bodyPr/>
        <a:lstStyle/>
        <a:p>
          <a:endParaRPr lang="en-GB"/>
        </a:p>
      </dgm:t>
    </dgm:pt>
  </dgm:ptLst>
  <dgm:cxnLst>
    <dgm:cxn modelId="{EDBD01C4-DBD9-4BD1-8F3A-44FD3BCE66BD}" srcId="{5997C62F-5E7C-4475-ABF9-3701BF1F545C}" destId="{6CFD745E-FE0A-4708-AADF-0757493FF399}" srcOrd="0" destOrd="0" parTransId="{D1CD22E7-3959-4290-A620-C8EA3A75877B}" sibTransId="{3F14806B-5431-44DC-8BFC-80034DA7D0FE}"/>
    <dgm:cxn modelId="{27DFDC21-68FE-4EE2-AEC5-E6FC2C2D6D6B}" type="presOf" srcId="{5997C62F-5E7C-4475-ABF9-3701BF1F545C}" destId="{52A4FD40-540C-4BE8-8FDE-D96AA35A7D10}" srcOrd="0" destOrd="0" presId="urn:microsoft.com/office/officeart/2005/8/layout/default"/>
    <dgm:cxn modelId="{226DDB95-E94C-4267-A51E-1393EA60442A}" type="presOf" srcId="{98560FE6-8497-40FE-BB96-19DF5575BF5C}" destId="{06DCBB91-7B26-4835-B33A-CA07C186EB0F}" srcOrd="0" destOrd="0" presId="urn:microsoft.com/office/officeart/2005/8/layout/default"/>
    <dgm:cxn modelId="{FFCEE583-B4C0-45A3-A630-63A488554D9F}" srcId="{5997C62F-5E7C-4475-ABF9-3701BF1F545C}" destId="{98560FE6-8497-40FE-BB96-19DF5575BF5C}" srcOrd="1" destOrd="0" parTransId="{72B855FC-866E-4258-832D-30A37BCBCDE1}" sibTransId="{6BFF7754-84A9-4A25-AA68-AF749307859A}"/>
    <dgm:cxn modelId="{1349305A-988A-4BC7-8A04-163310CF7D55}" type="presOf" srcId="{34896618-0473-46C0-8082-97D8EFA3DB84}" destId="{B0E1ED7F-8955-4A62-AF5B-421E9A6BB16A}" srcOrd="0" destOrd="0" presId="urn:microsoft.com/office/officeart/2005/8/layout/default"/>
    <dgm:cxn modelId="{EC30B48A-5248-4BB3-B909-6A3F4C1C667A}" type="presOf" srcId="{1183D6F9-248E-4E0B-99B9-F663DFDBCD7A}" destId="{F2CC6D0E-3420-43A0-A074-EA59B8378360}" srcOrd="0" destOrd="0" presId="urn:microsoft.com/office/officeart/2005/8/layout/default"/>
    <dgm:cxn modelId="{9183FDAF-30DA-4219-B3A6-79692D4B6A96}" srcId="{5997C62F-5E7C-4475-ABF9-3701BF1F545C}" destId="{34896618-0473-46C0-8082-97D8EFA3DB84}" srcOrd="6" destOrd="0" parTransId="{D9E7386C-55BA-4427-B83B-CA5FD4556E1D}" sibTransId="{67D6711A-8011-47CC-A9C3-04F6A55780C3}"/>
    <dgm:cxn modelId="{DBA206ED-D159-40E4-B0B1-E660BF3575A1}" srcId="{5997C62F-5E7C-4475-ABF9-3701BF1F545C}" destId="{37F69EA8-12A4-4D0A-9EDD-C75C3CE4782A}" srcOrd="7" destOrd="0" parTransId="{7AA4F467-266D-4559-826D-F73E149139B2}" sibTransId="{4ECA77D9-9D01-4D08-889C-0AB6B521DD07}"/>
    <dgm:cxn modelId="{B331FF5F-F426-40F6-9EE8-674851108444}" type="presOf" srcId="{6CFD745E-FE0A-4708-AADF-0757493FF399}" destId="{3289FDBA-53DB-4490-8863-FCE9D3D60C90}" srcOrd="0" destOrd="0" presId="urn:microsoft.com/office/officeart/2005/8/layout/default"/>
    <dgm:cxn modelId="{8F33986F-AACB-4135-B0D5-AC30EFF289E0}" type="presOf" srcId="{37F69EA8-12A4-4D0A-9EDD-C75C3CE4782A}" destId="{A247ACDA-71C7-47A6-B9E0-06A52E45A326}" srcOrd="0" destOrd="0" presId="urn:microsoft.com/office/officeart/2005/8/layout/default"/>
    <dgm:cxn modelId="{E94C6F31-2A6A-4371-A830-5B9D3D2B89FF}" type="presOf" srcId="{4F0A28B8-1F1A-4D80-9BE8-A97084A86C00}" destId="{18B03463-1FBD-4DF5-8CA0-D3CB9BDC0293}" srcOrd="0" destOrd="0" presId="urn:microsoft.com/office/officeart/2005/8/layout/default"/>
    <dgm:cxn modelId="{D715C37B-47DA-44C5-A82D-1B814A321057}" srcId="{5997C62F-5E7C-4475-ABF9-3701BF1F545C}" destId="{4F0A28B8-1F1A-4D80-9BE8-A97084A86C00}" srcOrd="2" destOrd="0" parTransId="{9ACF159B-AF69-4D41-8AEE-3551DAF2A823}" sibTransId="{AA9FB4A7-4460-48D8-BF80-467A5FDBF772}"/>
    <dgm:cxn modelId="{EB3D17D2-BE45-4EB3-A73A-FC2A0E5E4515}" srcId="{5997C62F-5E7C-4475-ABF9-3701BF1F545C}" destId="{480BBCCB-0D11-49A2-ADF6-0426D1B8FD6A}" srcOrd="3" destOrd="0" parTransId="{3A665638-7CAC-47CC-AA4B-AAE34CBE8E78}" sibTransId="{4956E477-69D6-4D09-95A0-489728CE7589}"/>
    <dgm:cxn modelId="{5DC1FD80-6891-4CC2-8A46-BDBFFE498D78}" srcId="{5997C62F-5E7C-4475-ABF9-3701BF1F545C}" destId="{111F1077-09F6-499E-88B9-444535AC738D}" srcOrd="5" destOrd="0" parTransId="{D661EE98-9EAF-4FAE-A995-637D524F4F0D}" sibTransId="{DD655D89-2F76-4F72-A557-19DE121E41F5}"/>
    <dgm:cxn modelId="{CE6CBE56-95BC-4427-AAE1-62CF6A032E8F}" srcId="{5997C62F-5E7C-4475-ABF9-3701BF1F545C}" destId="{1183D6F9-248E-4E0B-99B9-F663DFDBCD7A}" srcOrd="4" destOrd="0" parTransId="{19E8E148-DCE3-4CD9-9779-EF4A2F09C9F4}" sibTransId="{342F8F6F-3A4D-4FD1-A34C-42B4D54BAA7C}"/>
    <dgm:cxn modelId="{AB7A9EF6-7B10-4D95-8E85-BE120BD49D7E}" type="presOf" srcId="{480BBCCB-0D11-49A2-ADF6-0426D1B8FD6A}" destId="{BCE7658B-2374-4A6C-9925-B2C56248DCAA}" srcOrd="0" destOrd="0" presId="urn:microsoft.com/office/officeart/2005/8/layout/default"/>
    <dgm:cxn modelId="{3B080818-D07E-4DE8-83CE-FB424CDAC7A6}" type="presOf" srcId="{111F1077-09F6-499E-88B9-444535AC738D}" destId="{FB7CB10E-F4A3-4CFB-A043-37C0CB11A50A}" srcOrd="0" destOrd="0" presId="urn:microsoft.com/office/officeart/2005/8/layout/default"/>
    <dgm:cxn modelId="{FF752514-14E8-4FBB-A402-2AA8F0EFA3EF}" type="presParOf" srcId="{52A4FD40-540C-4BE8-8FDE-D96AA35A7D10}" destId="{3289FDBA-53DB-4490-8863-FCE9D3D60C90}" srcOrd="0" destOrd="0" presId="urn:microsoft.com/office/officeart/2005/8/layout/default"/>
    <dgm:cxn modelId="{72AFEEE9-04FD-4375-8803-F0EA8F8C4572}" type="presParOf" srcId="{52A4FD40-540C-4BE8-8FDE-D96AA35A7D10}" destId="{D409880C-579B-47C8-9ABF-37161DCC0B61}" srcOrd="1" destOrd="0" presId="urn:microsoft.com/office/officeart/2005/8/layout/default"/>
    <dgm:cxn modelId="{970B2BBB-6DCE-484E-BF42-F907818D1DFE}" type="presParOf" srcId="{52A4FD40-540C-4BE8-8FDE-D96AA35A7D10}" destId="{06DCBB91-7B26-4835-B33A-CA07C186EB0F}" srcOrd="2" destOrd="0" presId="urn:microsoft.com/office/officeart/2005/8/layout/default"/>
    <dgm:cxn modelId="{C0139613-9FB0-4F80-8814-7B21D91C69C1}" type="presParOf" srcId="{52A4FD40-540C-4BE8-8FDE-D96AA35A7D10}" destId="{093FD4D1-2775-4A3E-AC72-EB598E32E147}" srcOrd="3" destOrd="0" presId="urn:microsoft.com/office/officeart/2005/8/layout/default"/>
    <dgm:cxn modelId="{223D4A4D-78EA-4559-ADE5-EE94A39959C4}" type="presParOf" srcId="{52A4FD40-540C-4BE8-8FDE-D96AA35A7D10}" destId="{18B03463-1FBD-4DF5-8CA0-D3CB9BDC0293}" srcOrd="4" destOrd="0" presId="urn:microsoft.com/office/officeart/2005/8/layout/default"/>
    <dgm:cxn modelId="{272A69C0-748B-4DD6-8C21-F4C1BA0D0E7A}" type="presParOf" srcId="{52A4FD40-540C-4BE8-8FDE-D96AA35A7D10}" destId="{7BE245B1-DFD0-48DB-BF62-C9DB09716608}" srcOrd="5" destOrd="0" presId="urn:microsoft.com/office/officeart/2005/8/layout/default"/>
    <dgm:cxn modelId="{7F700946-CED4-4D30-9328-C8D2056F8E8D}" type="presParOf" srcId="{52A4FD40-540C-4BE8-8FDE-D96AA35A7D10}" destId="{BCE7658B-2374-4A6C-9925-B2C56248DCAA}" srcOrd="6" destOrd="0" presId="urn:microsoft.com/office/officeart/2005/8/layout/default"/>
    <dgm:cxn modelId="{5368457B-6D9D-4AFA-9BBD-C5397914D8CC}" type="presParOf" srcId="{52A4FD40-540C-4BE8-8FDE-D96AA35A7D10}" destId="{92B533C0-C227-458D-A105-6EECA8C9545E}" srcOrd="7" destOrd="0" presId="urn:microsoft.com/office/officeart/2005/8/layout/default"/>
    <dgm:cxn modelId="{8DBBEC1C-5F11-465D-A50C-F8D0D326E52B}" type="presParOf" srcId="{52A4FD40-540C-4BE8-8FDE-D96AA35A7D10}" destId="{F2CC6D0E-3420-43A0-A074-EA59B8378360}" srcOrd="8" destOrd="0" presId="urn:microsoft.com/office/officeart/2005/8/layout/default"/>
    <dgm:cxn modelId="{D5CECA83-7A81-4968-A719-88974AB4469D}" type="presParOf" srcId="{52A4FD40-540C-4BE8-8FDE-D96AA35A7D10}" destId="{5F12A228-E5B6-4BB0-8426-EBDEF1EF94EC}" srcOrd="9" destOrd="0" presId="urn:microsoft.com/office/officeart/2005/8/layout/default"/>
    <dgm:cxn modelId="{3AE77E77-2A1E-42E2-8236-5562E5F2F9D9}" type="presParOf" srcId="{52A4FD40-540C-4BE8-8FDE-D96AA35A7D10}" destId="{FB7CB10E-F4A3-4CFB-A043-37C0CB11A50A}" srcOrd="10" destOrd="0" presId="urn:microsoft.com/office/officeart/2005/8/layout/default"/>
    <dgm:cxn modelId="{8D303E42-0A59-45F9-9E15-97A5AF8A3CFC}" type="presParOf" srcId="{52A4FD40-540C-4BE8-8FDE-D96AA35A7D10}" destId="{6C69240E-4C25-4DF5-BF27-C5B14DA74333}" srcOrd="11" destOrd="0" presId="urn:microsoft.com/office/officeart/2005/8/layout/default"/>
    <dgm:cxn modelId="{A4859B8D-B58A-4081-AE04-B1FABE4F8BDE}" type="presParOf" srcId="{52A4FD40-540C-4BE8-8FDE-D96AA35A7D10}" destId="{B0E1ED7F-8955-4A62-AF5B-421E9A6BB16A}" srcOrd="12" destOrd="0" presId="urn:microsoft.com/office/officeart/2005/8/layout/default"/>
    <dgm:cxn modelId="{DF860451-1B33-416C-9950-080C285864A4}" type="presParOf" srcId="{52A4FD40-540C-4BE8-8FDE-D96AA35A7D10}" destId="{9EBD1DEE-D49A-48AA-8353-892AD8905B36}" srcOrd="13" destOrd="0" presId="urn:microsoft.com/office/officeart/2005/8/layout/default"/>
    <dgm:cxn modelId="{8FDC4750-A46B-4076-A173-2CA51987E33E}" type="presParOf" srcId="{52A4FD40-540C-4BE8-8FDE-D96AA35A7D10}" destId="{A247ACDA-71C7-47A6-B9E0-06A52E45A326}"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F290243-9586-4FD8-9268-FFC159A95363}" type="doc">
      <dgm:prSet loTypeId="urn:microsoft.com/office/officeart/2005/8/layout/matrix1" loCatId="matrix" qsTypeId="urn:microsoft.com/office/officeart/2005/8/quickstyle/simple1" qsCatId="simple" csTypeId="urn:microsoft.com/office/officeart/2005/8/colors/colorful1" csCatId="colorful" phldr="1"/>
      <dgm:spPr/>
      <dgm:t>
        <a:bodyPr/>
        <a:lstStyle/>
        <a:p>
          <a:endParaRPr lang="en-US"/>
        </a:p>
      </dgm:t>
    </dgm:pt>
    <dgm:pt modelId="{A6B25E8E-3AD5-476E-AE79-19EE4887E230}">
      <dgm:prSet custT="1"/>
      <dgm:spPr/>
      <dgm:t>
        <a:bodyPr/>
        <a:lstStyle/>
        <a:p>
          <a:pPr rtl="0"/>
          <a:r>
            <a:rPr lang="en-US" sz="6600" b="0" dirty="0" smtClean="0"/>
            <a:t>F#</a:t>
          </a:r>
          <a:endParaRPr lang="en-US" sz="3200" b="0" dirty="0"/>
        </a:p>
      </dgm:t>
    </dgm:pt>
    <dgm:pt modelId="{F2965A2F-5969-4BEE-816D-3851E58EC2F4}" type="parTrans" cxnId="{5878124E-315D-420E-A1E9-A7CC79A6320B}">
      <dgm:prSet/>
      <dgm:spPr/>
      <dgm:t>
        <a:bodyPr/>
        <a:lstStyle/>
        <a:p>
          <a:endParaRPr lang="en-US" sz="2400" b="0"/>
        </a:p>
      </dgm:t>
    </dgm:pt>
    <dgm:pt modelId="{4495C953-E758-40B5-96E6-91E656D25076}" type="sibTrans" cxnId="{5878124E-315D-420E-A1E9-A7CC79A6320B}">
      <dgm:prSet/>
      <dgm:spPr/>
      <dgm:t>
        <a:bodyPr/>
        <a:lstStyle/>
        <a:p>
          <a:endParaRPr lang="en-US" sz="2400" b="0"/>
        </a:p>
      </dgm:t>
    </dgm:pt>
    <dgm:pt modelId="{B6DA48CD-B6A1-40DF-B1B2-298D0352C4AA}">
      <dgm:prSet custT="1"/>
      <dgm:spPr/>
      <dgm:t>
        <a:bodyPr/>
        <a:lstStyle/>
        <a:p>
          <a:pPr rtl="0"/>
          <a:r>
            <a:rPr lang="en-GB" sz="2800" dirty="0" smtClean="0"/>
            <a:t>The safe choice for enterprise functional-first programming</a:t>
          </a:r>
          <a:endParaRPr lang="en-US" sz="2800" b="0" dirty="0"/>
        </a:p>
      </dgm:t>
    </dgm:pt>
    <dgm:pt modelId="{1E1D15BA-B465-4B32-88A9-5EC3A54AFD7E}" type="parTrans" cxnId="{0A4FF1E7-E933-4C60-BCA1-B3784330DCD2}">
      <dgm:prSet/>
      <dgm:spPr/>
      <dgm:t>
        <a:bodyPr/>
        <a:lstStyle/>
        <a:p>
          <a:endParaRPr lang="en-US" sz="2400" b="0"/>
        </a:p>
      </dgm:t>
    </dgm:pt>
    <dgm:pt modelId="{AB616020-4390-47C6-943E-87A53E0DC69B}" type="sibTrans" cxnId="{0A4FF1E7-E933-4C60-BCA1-B3784330DCD2}">
      <dgm:prSet/>
      <dgm:spPr/>
      <dgm:t>
        <a:bodyPr/>
        <a:lstStyle/>
        <a:p>
          <a:endParaRPr lang="en-US" sz="2400" b="0"/>
        </a:p>
      </dgm:t>
    </dgm:pt>
    <dgm:pt modelId="{8379D34F-D2EB-44C7-A6BA-B404EF2D892C}">
      <dgm:prSet custT="1"/>
      <dgm:spPr/>
      <dgm:t>
        <a:bodyPr/>
        <a:lstStyle/>
        <a:p>
          <a:pPr rtl="0"/>
          <a:r>
            <a:rPr lang="en-GB" sz="2800" b="0" dirty="0" smtClean="0"/>
            <a:t>Unbeatable financial data integration</a:t>
          </a:r>
          <a:endParaRPr lang="en-US" sz="2800" b="0" dirty="0"/>
        </a:p>
      </dgm:t>
    </dgm:pt>
    <dgm:pt modelId="{784C2F39-8EE2-4C1A-8502-BA28A769CF6F}" type="parTrans" cxnId="{48DCABCC-9DD7-488F-8A2E-2A88D8BE32F0}">
      <dgm:prSet/>
      <dgm:spPr/>
      <dgm:t>
        <a:bodyPr/>
        <a:lstStyle/>
        <a:p>
          <a:endParaRPr lang="en-US" sz="2400" b="0"/>
        </a:p>
      </dgm:t>
    </dgm:pt>
    <dgm:pt modelId="{565F2C0E-B1E4-41FA-8DCE-D03CDE3DB36D}" type="sibTrans" cxnId="{48DCABCC-9DD7-488F-8A2E-2A88D8BE32F0}">
      <dgm:prSet/>
      <dgm:spPr/>
      <dgm:t>
        <a:bodyPr/>
        <a:lstStyle/>
        <a:p>
          <a:endParaRPr lang="en-US" sz="2400" b="0"/>
        </a:p>
      </dgm:t>
    </dgm:pt>
    <dgm:pt modelId="{7D6988BB-C65B-4E09-813B-7747FFB5A8A2}">
      <dgm:prSet custT="1"/>
      <dgm:spPr/>
      <dgm:t>
        <a:bodyPr/>
        <a:lstStyle/>
        <a:p>
          <a:pPr rtl="0"/>
          <a:r>
            <a:rPr lang="en-GB" sz="2800" b="0" dirty="0" smtClean="0"/>
            <a:t>Visual F# - Functional-first tooling you can trust from Microsoft</a:t>
          </a:r>
          <a:endParaRPr lang="en-US" sz="2800" b="0" dirty="0"/>
        </a:p>
      </dgm:t>
    </dgm:pt>
    <dgm:pt modelId="{71D039FD-D047-44D4-9296-81F6D5279051}" type="parTrans" cxnId="{E2016309-E145-43C6-8FC9-F006FC5FC1F1}">
      <dgm:prSet/>
      <dgm:spPr/>
      <dgm:t>
        <a:bodyPr/>
        <a:lstStyle/>
        <a:p>
          <a:endParaRPr lang="en-US" sz="2400" b="0"/>
        </a:p>
      </dgm:t>
    </dgm:pt>
    <dgm:pt modelId="{97966A1B-3566-43CC-877A-F65EBB3C1A0D}" type="sibTrans" cxnId="{E2016309-E145-43C6-8FC9-F006FC5FC1F1}">
      <dgm:prSet/>
      <dgm:spPr/>
      <dgm:t>
        <a:bodyPr/>
        <a:lstStyle/>
        <a:p>
          <a:endParaRPr lang="en-US" sz="2400" b="0"/>
        </a:p>
      </dgm:t>
    </dgm:pt>
    <dgm:pt modelId="{0027F459-B446-46B1-8201-A37991051222}">
      <dgm:prSet custT="1"/>
      <dgm:spPr/>
      <dgm:t>
        <a:bodyPr/>
        <a:lstStyle/>
        <a:p>
          <a:pPr rtl="0"/>
          <a:r>
            <a:rPr lang="en-GB" sz="2800" b="0" dirty="0" smtClean="0">
              <a:latin typeface="+mn-lt"/>
            </a:rPr>
            <a:t>Open, cross-platform, strongly typed, efficient, rock-solid stable</a:t>
          </a:r>
          <a:endParaRPr lang="en-US" sz="2800" b="0" dirty="0">
            <a:latin typeface="+mn-lt"/>
          </a:endParaRPr>
        </a:p>
      </dgm:t>
    </dgm:pt>
    <dgm:pt modelId="{7FF8C639-B210-4124-A577-D463CD290EA6}" type="parTrans" cxnId="{EC78E062-EA3B-43A4-A0B5-9B30C61EC779}">
      <dgm:prSet/>
      <dgm:spPr/>
      <dgm:t>
        <a:bodyPr/>
        <a:lstStyle/>
        <a:p>
          <a:endParaRPr lang="en-GB" sz="2400" b="0"/>
        </a:p>
      </dgm:t>
    </dgm:pt>
    <dgm:pt modelId="{401F4873-09FD-4618-AC1C-F6AC07B1AE63}" type="sibTrans" cxnId="{EC78E062-EA3B-43A4-A0B5-9B30C61EC779}">
      <dgm:prSet/>
      <dgm:spPr/>
      <dgm:t>
        <a:bodyPr/>
        <a:lstStyle/>
        <a:p>
          <a:endParaRPr lang="en-GB" sz="2400" b="0"/>
        </a:p>
      </dgm:t>
    </dgm:pt>
    <dgm:pt modelId="{A2BDDE09-967E-4575-B702-D3388ABBADC8}" type="pres">
      <dgm:prSet presAssocID="{9F290243-9586-4FD8-9268-FFC159A95363}" presName="diagram" presStyleCnt="0">
        <dgm:presLayoutVars>
          <dgm:chMax val="1"/>
          <dgm:dir/>
          <dgm:animLvl val="ctr"/>
          <dgm:resizeHandles val="exact"/>
        </dgm:presLayoutVars>
      </dgm:prSet>
      <dgm:spPr/>
      <dgm:t>
        <a:bodyPr/>
        <a:lstStyle/>
        <a:p>
          <a:endParaRPr lang="en-GB"/>
        </a:p>
      </dgm:t>
    </dgm:pt>
    <dgm:pt modelId="{C75D8A5F-F48F-4013-9E99-B76AF4C4D7AF}" type="pres">
      <dgm:prSet presAssocID="{9F290243-9586-4FD8-9268-FFC159A95363}" presName="matrix" presStyleCnt="0"/>
      <dgm:spPr/>
      <dgm:t>
        <a:bodyPr/>
        <a:lstStyle/>
        <a:p>
          <a:endParaRPr lang="en-GB"/>
        </a:p>
      </dgm:t>
    </dgm:pt>
    <dgm:pt modelId="{504ADB60-2DEB-48D0-8123-CA7933E4971B}" type="pres">
      <dgm:prSet presAssocID="{9F290243-9586-4FD8-9268-FFC159A95363}" presName="tile1" presStyleLbl="node1" presStyleIdx="0" presStyleCnt="4"/>
      <dgm:spPr/>
      <dgm:t>
        <a:bodyPr/>
        <a:lstStyle/>
        <a:p>
          <a:endParaRPr lang="en-GB"/>
        </a:p>
      </dgm:t>
    </dgm:pt>
    <dgm:pt modelId="{3BF692F9-897A-4426-BC45-0235699D63BA}" type="pres">
      <dgm:prSet presAssocID="{9F290243-9586-4FD8-9268-FFC159A95363}" presName="tile1text" presStyleLbl="node1" presStyleIdx="0" presStyleCnt="4">
        <dgm:presLayoutVars>
          <dgm:chMax val="0"/>
          <dgm:chPref val="0"/>
          <dgm:bulletEnabled val="1"/>
        </dgm:presLayoutVars>
      </dgm:prSet>
      <dgm:spPr/>
      <dgm:t>
        <a:bodyPr/>
        <a:lstStyle/>
        <a:p>
          <a:endParaRPr lang="en-GB"/>
        </a:p>
      </dgm:t>
    </dgm:pt>
    <dgm:pt modelId="{51DBD211-C134-41AD-AD57-176244304372}" type="pres">
      <dgm:prSet presAssocID="{9F290243-9586-4FD8-9268-FFC159A95363}" presName="tile2" presStyleLbl="node1" presStyleIdx="1" presStyleCnt="4"/>
      <dgm:spPr/>
      <dgm:t>
        <a:bodyPr/>
        <a:lstStyle/>
        <a:p>
          <a:endParaRPr lang="en-GB"/>
        </a:p>
      </dgm:t>
    </dgm:pt>
    <dgm:pt modelId="{31D08910-A6AB-452C-B3EB-93BCBD6544C8}" type="pres">
      <dgm:prSet presAssocID="{9F290243-9586-4FD8-9268-FFC159A95363}" presName="tile2text" presStyleLbl="node1" presStyleIdx="1" presStyleCnt="4">
        <dgm:presLayoutVars>
          <dgm:chMax val="0"/>
          <dgm:chPref val="0"/>
          <dgm:bulletEnabled val="1"/>
        </dgm:presLayoutVars>
      </dgm:prSet>
      <dgm:spPr/>
      <dgm:t>
        <a:bodyPr/>
        <a:lstStyle/>
        <a:p>
          <a:endParaRPr lang="en-GB"/>
        </a:p>
      </dgm:t>
    </dgm:pt>
    <dgm:pt modelId="{6341D0F4-C184-47C1-B6FD-93C52A30A16E}" type="pres">
      <dgm:prSet presAssocID="{9F290243-9586-4FD8-9268-FFC159A95363}" presName="tile3" presStyleLbl="node1" presStyleIdx="2" presStyleCnt="4"/>
      <dgm:spPr/>
      <dgm:t>
        <a:bodyPr/>
        <a:lstStyle/>
        <a:p>
          <a:endParaRPr lang="en-GB"/>
        </a:p>
      </dgm:t>
    </dgm:pt>
    <dgm:pt modelId="{BE121AA7-A037-43CD-8CC7-33C1B387C247}" type="pres">
      <dgm:prSet presAssocID="{9F290243-9586-4FD8-9268-FFC159A95363}" presName="tile3text" presStyleLbl="node1" presStyleIdx="2" presStyleCnt="4">
        <dgm:presLayoutVars>
          <dgm:chMax val="0"/>
          <dgm:chPref val="0"/>
          <dgm:bulletEnabled val="1"/>
        </dgm:presLayoutVars>
      </dgm:prSet>
      <dgm:spPr/>
      <dgm:t>
        <a:bodyPr/>
        <a:lstStyle/>
        <a:p>
          <a:endParaRPr lang="en-GB"/>
        </a:p>
      </dgm:t>
    </dgm:pt>
    <dgm:pt modelId="{06F7728C-5299-4235-8017-DBD5BC2DB36C}" type="pres">
      <dgm:prSet presAssocID="{9F290243-9586-4FD8-9268-FFC159A95363}" presName="tile4" presStyleLbl="node1" presStyleIdx="3" presStyleCnt="4"/>
      <dgm:spPr/>
      <dgm:t>
        <a:bodyPr/>
        <a:lstStyle/>
        <a:p>
          <a:endParaRPr lang="en-GB"/>
        </a:p>
      </dgm:t>
    </dgm:pt>
    <dgm:pt modelId="{ECFA074D-691D-42C6-A6A7-C04D755BBC44}" type="pres">
      <dgm:prSet presAssocID="{9F290243-9586-4FD8-9268-FFC159A95363}" presName="tile4text" presStyleLbl="node1" presStyleIdx="3" presStyleCnt="4">
        <dgm:presLayoutVars>
          <dgm:chMax val="0"/>
          <dgm:chPref val="0"/>
          <dgm:bulletEnabled val="1"/>
        </dgm:presLayoutVars>
      </dgm:prSet>
      <dgm:spPr/>
      <dgm:t>
        <a:bodyPr/>
        <a:lstStyle/>
        <a:p>
          <a:endParaRPr lang="en-GB"/>
        </a:p>
      </dgm:t>
    </dgm:pt>
    <dgm:pt modelId="{62CD59B7-0D31-4CEC-A61C-C239FA1C3946}" type="pres">
      <dgm:prSet presAssocID="{9F290243-9586-4FD8-9268-FFC159A95363}" presName="centerTile" presStyleLbl="fgShp" presStyleIdx="0" presStyleCnt="1">
        <dgm:presLayoutVars>
          <dgm:chMax val="0"/>
          <dgm:chPref val="0"/>
        </dgm:presLayoutVars>
      </dgm:prSet>
      <dgm:spPr/>
      <dgm:t>
        <a:bodyPr/>
        <a:lstStyle/>
        <a:p>
          <a:endParaRPr lang="en-US"/>
        </a:p>
      </dgm:t>
    </dgm:pt>
  </dgm:ptLst>
  <dgm:cxnLst>
    <dgm:cxn modelId="{42B519C7-259D-482C-B675-0F01C686F59B}" type="presOf" srcId="{7D6988BB-C65B-4E09-813B-7747FFB5A8A2}" destId="{ECFA074D-691D-42C6-A6A7-C04D755BBC44}" srcOrd="1" destOrd="0" presId="urn:microsoft.com/office/officeart/2005/8/layout/matrix1"/>
    <dgm:cxn modelId="{EC78E062-EA3B-43A4-A0B5-9B30C61EC779}" srcId="{A6B25E8E-3AD5-476E-AE79-19EE4887E230}" destId="{0027F459-B446-46B1-8201-A37991051222}" srcOrd="0" destOrd="0" parTransId="{7FF8C639-B210-4124-A577-D463CD290EA6}" sibTransId="{401F4873-09FD-4618-AC1C-F6AC07B1AE63}"/>
    <dgm:cxn modelId="{02D97C36-FE11-4D10-8ADD-448573910187}" type="presOf" srcId="{8379D34F-D2EB-44C7-A6BA-B404EF2D892C}" destId="{BE121AA7-A037-43CD-8CC7-33C1B387C247}" srcOrd="1" destOrd="0" presId="urn:microsoft.com/office/officeart/2005/8/layout/matrix1"/>
    <dgm:cxn modelId="{29C847A6-8ED1-4FCB-B2C1-3C004839236D}" type="presOf" srcId="{A6B25E8E-3AD5-476E-AE79-19EE4887E230}" destId="{62CD59B7-0D31-4CEC-A61C-C239FA1C3946}" srcOrd="0" destOrd="0" presId="urn:microsoft.com/office/officeart/2005/8/layout/matrix1"/>
    <dgm:cxn modelId="{84892707-0C91-4860-B7C1-6F4F47E2E967}" type="presOf" srcId="{B6DA48CD-B6A1-40DF-B1B2-298D0352C4AA}" destId="{31D08910-A6AB-452C-B3EB-93BCBD6544C8}" srcOrd="1" destOrd="0" presId="urn:microsoft.com/office/officeart/2005/8/layout/matrix1"/>
    <dgm:cxn modelId="{A258497E-ECFB-4C22-8252-8112A82B51D5}" type="presOf" srcId="{B6DA48CD-B6A1-40DF-B1B2-298D0352C4AA}" destId="{51DBD211-C134-41AD-AD57-176244304372}" srcOrd="0" destOrd="0" presId="urn:microsoft.com/office/officeart/2005/8/layout/matrix1"/>
    <dgm:cxn modelId="{0A4FF1E7-E933-4C60-BCA1-B3784330DCD2}" srcId="{A6B25E8E-3AD5-476E-AE79-19EE4887E230}" destId="{B6DA48CD-B6A1-40DF-B1B2-298D0352C4AA}" srcOrd="1" destOrd="0" parTransId="{1E1D15BA-B465-4B32-88A9-5EC3A54AFD7E}" sibTransId="{AB616020-4390-47C6-943E-87A53E0DC69B}"/>
    <dgm:cxn modelId="{E2016309-E145-43C6-8FC9-F006FC5FC1F1}" srcId="{A6B25E8E-3AD5-476E-AE79-19EE4887E230}" destId="{7D6988BB-C65B-4E09-813B-7747FFB5A8A2}" srcOrd="3" destOrd="0" parTransId="{71D039FD-D047-44D4-9296-81F6D5279051}" sibTransId="{97966A1B-3566-43CC-877A-F65EBB3C1A0D}"/>
    <dgm:cxn modelId="{5B575CFC-1763-4CDB-869E-A27A1E55CE15}" type="presOf" srcId="{0027F459-B446-46B1-8201-A37991051222}" destId="{504ADB60-2DEB-48D0-8123-CA7933E4971B}" srcOrd="0" destOrd="0" presId="urn:microsoft.com/office/officeart/2005/8/layout/matrix1"/>
    <dgm:cxn modelId="{D2D14DAB-1544-47C6-9798-57BC9CBD1B98}" type="presOf" srcId="{9F290243-9586-4FD8-9268-FFC159A95363}" destId="{A2BDDE09-967E-4575-B702-D3388ABBADC8}" srcOrd="0" destOrd="0" presId="urn:microsoft.com/office/officeart/2005/8/layout/matrix1"/>
    <dgm:cxn modelId="{5878124E-315D-420E-A1E9-A7CC79A6320B}" srcId="{9F290243-9586-4FD8-9268-FFC159A95363}" destId="{A6B25E8E-3AD5-476E-AE79-19EE4887E230}" srcOrd="0" destOrd="0" parTransId="{F2965A2F-5969-4BEE-816D-3851E58EC2F4}" sibTransId="{4495C953-E758-40B5-96E6-91E656D25076}"/>
    <dgm:cxn modelId="{8E9DB0CE-1637-4AA0-975B-BA859DDEBCEE}" type="presOf" srcId="{0027F459-B446-46B1-8201-A37991051222}" destId="{3BF692F9-897A-4426-BC45-0235699D63BA}" srcOrd="1" destOrd="0" presId="urn:microsoft.com/office/officeart/2005/8/layout/matrix1"/>
    <dgm:cxn modelId="{48DCABCC-9DD7-488F-8A2E-2A88D8BE32F0}" srcId="{A6B25E8E-3AD5-476E-AE79-19EE4887E230}" destId="{8379D34F-D2EB-44C7-A6BA-B404EF2D892C}" srcOrd="2" destOrd="0" parTransId="{784C2F39-8EE2-4C1A-8502-BA28A769CF6F}" sibTransId="{565F2C0E-B1E4-41FA-8DCE-D03CDE3DB36D}"/>
    <dgm:cxn modelId="{288A34A9-62D3-4980-A7AD-AAD2E5FD6843}" type="presOf" srcId="{7D6988BB-C65B-4E09-813B-7747FFB5A8A2}" destId="{06F7728C-5299-4235-8017-DBD5BC2DB36C}" srcOrd="0" destOrd="0" presId="urn:microsoft.com/office/officeart/2005/8/layout/matrix1"/>
    <dgm:cxn modelId="{9871095A-A13D-4C93-83CB-130947A3ECAD}" type="presOf" srcId="{8379D34F-D2EB-44C7-A6BA-B404EF2D892C}" destId="{6341D0F4-C184-47C1-B6FD-93C52A30A16E}" srcOrd="0" destOrd="0" presId="urn:microsoft.com/office/officeart/2005/8/layout/matrix1"/>
    <dgm:cxn modelId="{2B94A883-4C0F-4856-AFD4-EC5E1787F0E7}" type="presParOf" srcId="{A2BDDE09-967E-4575-B702-D3388ABBADC8}" destId="{C75D8A5F-F48F-4013-9E99-B76AF4C4D7AF}" srcOrd="0" destOrd="0" presId="urn:microsoft.com/office/officeart/2005/8/layout/matrix1"/>
    <dgm:cxn modelId="{AD49E2C4-2F38-41CE-BDA3-A835925A9426}" type="presParOf" srcId="{C75D8A5F-F48F-4013-9E99-B76AF4C4D7AF}" destId="{504ADB60-2DEB-48D0-8123-CA7933E4971B}" srcOrd="0" destOrd="0" presId="urn:microsoft.com/office/officeart/2005/8/layout/matrix1"/>
    <dgm:cxn modelId="{FC40BAD4-A33B-4433-82CD-18F0AAA3F0A3}" type="presParOf" srcId="{C75D8A5F-F48F-4013-9E99-B76AF4C4D7AF}" destId="{3BF692F9-897A-4426-BC45-0235699D63BA}" srcOrd="1" destOrd="0" presId="urn:microsoft.com/office/officeart/2005/8/layout/matrix1"/>
    <dgm:cxn modelId="{21634A12-C8EB-4406-9BDC-F69A08AED586}" type="presParOf" srcId="{C75D8A5F-F48F-4013-9E99-B76AF4C4D7AF}" destId="{51DBD211-C134-41AD-AD57-176244304372}" srcOrd="2" destOrd="0" presId="urn:microsoft.com/office/officeart/2005/8/layout/matrix1"/>
    <dgm:cxn modelId="{09FA18AF-4704-42A0-B2C8-CB4A96F2BB75}" type="presParOf" srcId="{C75D8A5F-F48F-4013-9E99-B76AF4C4D7AF}" destId="{31D08910-A6AB-452C-B3EB-93BCBD6544C8}" srcOrd="3" destOrd="0" presId="urn:microsoft.com/office/officeart/2005/8/layout/matrix1"/>
    <dgm:cxn modelId="{26DA1E6A-9624-4E27-8A60-7E7338C28D45}" type="presParOf" srcId="{C75D8A5F-F48F-4013-9E99-B76AF4C4D7AF}" destId="{6341D0F4-C184-47C1-B6FD-93C52A30A16E}" srcOrd="4" destOrd="0" presId="urn:microsoft.com/office/officeart/2005/8/layout/matrix1"/>
    <dgm:cxn modelId="{84429DC5-E2E2-45F5-AE77-FE69B2B0CC79}" type="presParOf" srcId="{C75D8A5F-F48F-4013-9E99-B76AF4C4D7AF}" destId="{BE121AA7-A037-43CD-8CC7-33C1B387C247}" srcOrd="5" destOrd="0" presId="urn:microsoft.com/office/officeart/2005/8/layout/matrix1"/>
    <dgm:cxn modelId="{8C6EC391-CE51-4876-956E-0A8E7B16D863}" type="presParOf" srcId="{C75D8A5F-F48F-4013-9E99-B76AF4C4D7AF}" destId="{06F7728C-5299-4235-8017-DBD5BC2DB36C}" srcOrd="6" destOrd="0" presId="urn:microsoft.com/office/officeart/2005/8/layout/matrix1"/>
    <dgm:cxn modelId="{77264F89-E00B-4D40-9168-A484A0B32768}" type="presParOf" srcId="{C75D8A5F-F48F-4013-9E99-B76AF4C4D7AF}" destId="{ECFA074D-691D-42C6-A6A7-C04D755BBC44}" srcOrd="7" destOrd="0" presId="urn:microsoft.com/office/officeart/2005/8/layout/matrix1"/>
    <dgm:cxn modelId="{18F06963-729A-4CF5-873A-8E7272ED0301}" type="presParOf" srcId="{A2BDDE09-967E-4575-B702-D3388ABBADC8}" destId="{62CD59B7-0D31-4CEC-A61C-C239FA1C3946}"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92FF8E-F3B8-411D-8E3C-F742E6F4283A}">
      <dsp:nvSpPr>
        <dsp:cNvPr id="0" name=""/>
        <dsp:cNvSpPr/>
      </dsp:nvSpPr>
      <dsp:spPr>
        <a:xfrm rot="5400000">
          <a:off x="5187836" y="-2246648"/>
          <a:ext cx="496263" cy="5116205"/>
        </a:xfrm>
        <a:prstGeom prst="round2Same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422400" rtl="0">
            <a:lnSpc>
              <a:spcPct val="90000"/>
            </a:lnSpc>
            <a:spcBef>
              <a:spcPct val="0"/>
            </a:spcBef>
            <a:spcAft>
              <a:spcPct val="15000"/>
            </a:spcAft>
            <a:buChar char="••"/>
          </a:pPr>
          <a:r>
            <a:rPr lang="en-GB" sz="3200" b="0" kern="1200" dirty="0" smtClean="0">
              <a:latin typeface="+mj-lt"/>
            </a:rPr>
            <a:t>Situation</a:t>
          </a:r>
          <a:endParaRPr lang="en-GB" sz="3200" b="0" kern="1200" dirty="0">
            <a:latin typeface="+mj-lt"/>
          </a:endParaRPr>
        </a:p>
      </dsp:txBody>
      <dsp:txXfrm rot="-5400000">
        <a:off x="2877865" y="87549"/>
        <a:ext cx="5091979" cy="447811"/>
      </dsp:txXfrm>
    </dsp:sp>
    <dsp:sp modelId="{0B61F41B-E0A1-4219-807E-63169DFB0B72}">
      <dsp:nvSpPr>
        <dsp:cNvPr id="0" name=""/>
        <dsp:cNvSpPr/>
      </dsp:nvSpPr>
      <dsp:spPr>
        <a:xfrm>
          <a:off x="0" y="1289"/>
          <a:ext cx="2877865" cy="62032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83820" rIns="167640" bIns="83820" numCol="1" spcCol="1270" anchor="ctr" anchorCtr="0">
          <a:noAutofit/>
        </a:bodyPr>
        <a:lstStyle/>
        <a:p>
          <a:pPr lvl="0" algn="ctr" defTabSz="1955800" rtl="0">
            <a:lnSpc>
              <a:spcPct val="90000"/>
            </a:lnSpc>
            <a:spcBef>
              <a:spcPct val="0"/>
            </a:spcBef>
            <a:spcAft>
              <a:spcPct val="35000"/>
            </a:spcAft>
          </a:pPr>
          <a:r>
            <a:rPr lang="en-GB" sz="4400" b="0" kern="1200" dirty="0" smtClean="0">
              <a:latin typeface="+mj-lt"/>
            </a:rPr>
            <a:t>S</a:t>
          </a:r>
          <a:endParaRPr lang="en-GB" sz="4400" b="0" kern="1200" dirty="0">
            <a:latin typeface="+mj-lt"/>
          </a:endParaRPr>
        </a:p>
      </dsp:txBody>
      <dsp:txXfrm>
        <a:off x="30282" y="31571"/>
        <a:ext cx="2817301" cy="559765"/>
      </dsp:txXfrm>
    </dsp:sp>
    <dsp:sp modelId="{FF6B19C8-2B66-4B5F-AD41-13FE9DD73051}">
      <dsp:nvSpPr>
        <dsp:cNvPr id="0" name=""/>
        <dsp:cNvSpPr/>
      </dsp:nvSpPr>
      <dsp:spPr>
        <a:xfrm rot="5400000">
          <a:off x="5187836" y="-1595302"/>
          <a:ext cx="496263" cy="5116205"/>
        </a:xfrm>
        <a:prstGeom prst="round2Same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422400" rtl="0">
            <a:lnSpc>
              <a:spcPct val="90000"/>
            </a:lnSpc>
            <a:spcBef>
              <a:spcPct val="0"/>
            </a:spcBef>
            <a:spcAft>
              <a:spcPct val="15000"/>
            </a:spcAft>
            <a:buChar char="••"/>
          </a:pPr>
          <a:r>
            <a:rPr lang="en-GB" sz="3200" b="0" kern="1200" dirty="0" smtClean="0">
              <a:latin typeface="+mj-lt"/>
            </a:rPr>
            <a:t>Problem</a:t>
          </a:r>
          <a:endParaRPr lang="en-GB" sz="3200" b="0" kern="1200" dirty="0">
            <a:latin typeface="+mj-lt"/>
          </a:endParaRPr>
        </a:p>
      </dsp:txBody>
      <dsp:txXfrm rot="-5400000">
        <a:off x="2877865" y="738895"/>
        <a:ext cx="5091979" cy="447811"/>
      </dsp:txXfrm>
    </dsp:sp>
    <dsp:sp modelId="{93B1A75A-8515-4BD3-B7FD-85C0ADA2B242}">
      <dsp:nvSpPr>
        <dsp:cNvPr id="0" name=""/>
        <dsp:cNvSpPr/>
      </dsp:nvSpPr>
      <dsp:spPr>
        <a:xfrm>
          <a:off x="0" y="652635"/>
          <a:ext cx="2877865" cy="62032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83820" rIns="167640" bIns="83820" numCol="1" spcCol="1270" anchor="ctr" anchorCtr="0">
          <a:noAutofit/>
        </a:bodyPr>
        <a:lstStyle/>
        <a:p>
          <a:pPr lvl="0" algn="ctr" defTabSz="1955800" rtl="0">
            <a:lnSpc>
              <a:spcPct val="90000"/>
            </a:lnSpc>
            <a:spcBef>
              <a:spcPct val="0"/>
            </a:spcBef>
            <a:spcAft>
              <a:spcPct val="35000"/>
            </a:spcAft>
          </a:pPr>
          <a:r>
            <a:rPr lang="en-GB" sz="4400" b="0" kern="1200" dirty="0" smtClean="0">
              <a:latin typeface="+mj-lt"/>
            </a:rPr>
            <a:t>P</a:t>
          </a:r>
          <a:endParaRPr lang="en-GB" sz="4400" b="0" kern="1200" dirty="0">
            <a:latin typeface="+mj-lt"/>
          </a:endParaRPr>
        </a:p>
      </dsp:txBody>
      <dsp:txXfrm>
        <a:off x="30282" y="682917"/>
        <a:ext cx="2817301" cy="559765"/>
      </dsp:txXfrm>
    </dsp:sp>
    <dsp:sp modelId="{C7F10A5F-EF74-4450-9405-83E63C6AFED0}">
      <dsp:nvSpPr>
        <dsp:cNvPr id="0" name=""/>
        <dsp:cNvSpPr/>
      </dsp:nvSpPr>
      <dsp:spPr>
        <a:xfrm rot="5400000">
          <a:off x="5187836" y="-943957"/>
          <a:ext cx="496263" cy="5116205"/>
        </a:xfrm>
        <a:prstGeom prst="round2Same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422400" rtl="0">
            <a:lnSpc>
              <a:spcPct val="90000"/>
            </a:lnSpc>
            <a:spcBef>
              <a:spcPct val="0"/>
            </a:spcBef>
            <a:spcAft>
              <a:spcPct val="15000"/>
            </a:spcAft>
            <a:buChar char="••"/>
          </a:pPr>
          <a:r>
            <a:rPr lang="en-GB" sz="3200" b="0" kern="1200" dirty="0" smtClean="0">
              <a:latin typeface="+mj-lt"/>
            </a:rPr>
            <a:t>Implication</a:t>
          </a:r>
          <a:endParaRPr lang="en-GB" sz="3200" b="0" kern="1200" dirty="0">
            <a:latin typeface="+mj-lt"/>
          </a:endParaRPr>
        </a:p>
      </dsp:txBody>
      <dsp:txXfrm rot="-5400000">
        <a:off x="2877865" y="1390240"/>
        <a:ext cx="5091979" cy="447811"/>
      </dsp:txXfrm>
    </dsp:sp>
    <dsp:sp modelId="{84D87831-76A9-45AA-8973-225A9AEBFFF7}">
      <dsp:nvSpPr>
        <dsp:cNvPr id="0" name=""/>
        <dsp:cNvSpPr/>
      </dsp:nvSpPr>
      <dsp:spPr>
        <a:xfrm>
          <a:off x="0" y="1303980"/>
          <a:ext cx="2877865" cy="62032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83820" rIns="167640" bIns="83820" numCol="1" spcCol="1270" anchor="ctr" anchorCtr="0">
          <a:noAutofit/>
        </a:bodyPr>
        <a:lstStyle/>
        <a:p>
          <a:pPr lvl="0" algn="ctr" defTabSz="1955800" rtl="0">
            <a:lnSpc>
              <a:spcPct val="90000"/>
            </a:lnSpc>
            <a:spcBef>
              <a:spcPct val="0"/>
            </a:spcBef>
            <a:spcAft>
              <a:spcPct val="35000"/>
            </a:spcAft>
          </a:pPr>
          <a:r>
            <a:rPr lang="en-GB" sz="4400" b="0" kern="1200" dirty="0" smtClean="0">
              <a:latin typeface="+mj-lt"/>
            </a:rPr>
            <a:t>I</a:t>
          </a:r>
          <a:endParaRPr lang="en-GB" sz="4400" b="0" kern="1200" dirty="0">
            <a:latin typeface="+mj-lt"/>
          </a:endParaRPr>
        </a:p>
      </dsp:txBody>
      <dsp:txXfrm>
        <a:off x="30282" y="1334262"/>
        <a:ext cx="2817301" cy="559765"/>
      </dsp:txXfrm>
    </dsp:sp>
    <dsp:sp modelId="{73373EED-2983-43F2-8842-AADEB2ABAB7D}">
      <dsp:nvSpPr>
        <dsp:cNvPr id="0" name=""/>
        <dsp:cNvSpPr/>
      </dsp:nvSpPr>
      <dsp:spPr>
        <a:xfrm rot="5400000">
          <a:off x="5187836" y="-292611"/>
          <a:ext cx="496263" cy="5116205"/>
        </a:xfrm>
        <a:prstGeom prst="round2Same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85750" lvl="1" indent="-285750" algn="l" defTabSz="1422400" rtl="0">
            <a:lnSpc>
              <a:spcPct val="90000"/>
            </a:lnSpc>
            <a:spcBef>
              <a:spcPct val="0"/>
            </a:spcBef>
            <a:spcAft>
              <a:spcPct val="15000"/>
            </a:spcAft>
            <a:buChar char="••"/>
          </a:pPr>
          <a:r>
            <a:rPr lang="en-GB" sz="3200" b="0" kern="1200" smtClean="0">
              <a:latin typeface="+mj-lt"/>
            </a:rPr>
            <a:t>Need</a:t>
          </a:r>
          <a:endParaRPr lang="en-GB" sz="3200" b="0" kern="1200" dirty="0">
            <a:latin typeface="+mj-lt"/>
          </a:endParaRPr>
        </a:p>
      </dsp:txBody>
      <dsp:txXfrm rot="-5400000">
        <a:off x="2877865" y="2041586"/>
        <a:ext cx="5091979" cy="447811"/>
      </dsp:txXfrm>
    </dsp:sp>
    <dsp:sp modelId="{E34B79A8-2E78-48E9-85A5-AF0588370098}">
      <dsp:nvSpPr>
        <dsp:cNvPr id="0" name=""/>
        <dsp:cNvSpPr/>
      </dsp:nvSpPr>
      <dsp:spPr>
        <a:xfrm>
          <a:off x="0" y="1955326"/>
          <a:ext cx="2877865" cy="62032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83820" rIns="167640" bIns="83820" numCol="1" spcCol="1270" anchor="ctr" anchorCtr="0">
          <a:noAutofit/>
        </a:bodyPr>
        <a:lstStyle/>
        <a:p>
          <a:pPr lvl="0" algn="ctr" defTabSz="1955800" rtl="0">
            <a:lnSpc>
              <a:spcPct val="90000"/>
            </a:lnSpc>
            <a:spcBef>
              <a:spcPct val="0"/>
            </a:spcBef>
            <a:spcAft>
              <a:spcPct val="35000"/>
            </a:spcAft>
          </a:pPr>
          <a:r>
            <a:rPr lang="en-GB" sz="4400" b="0" kern="1200" dirty="0" smtClean="0">
              <a:latin typeface="+mj-lt"/>
            </a:rPr>
            <a:t>N</a:t>
          </a:r>
          <a:endParaRPr lang="en-GB" sz="4400" b="0" kern="1200" baseline="30000" dirty="0">
            <a:latin typeface="+mj-lt"/>
          </a:endParaRPr>
        </a:p>
      </dsp:txBody>
      <dsp:txXfrm>
        <a:off x="30282" y="1985608"/>
        <a:ext cx="2817301" cy="55976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CA8009-81F8-479A-AF72-A10954E61399}">
      <dsp:nvSpPr>
        <dsp:cNvPr id="0" name=""/>
        <dsp:cNvSpPr/>
      </dsp:nvSpPr>
      <dsp:spPr>
        <a:xfrm>
          <a:off x="0" y="3175"/>
          <a:ext cx="6996545" cy="755899"/>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lvl="0" algn="l" defTabSz="1600200">
            <a:lnSpc>
              <a:spcPct val="90000"/>
            </a:lnSpc>
            <a:spcBef>
              <a:spcPct val="0"/>
            </a:spcBef>
            <a:spcAft>
              <a:spcPct val="35000"/>
            </a:spcAft>
          </a:pPr>
          <a:r>
            <a:rPr lang="en-GB" sz="3600" b="0" kern="1200" dirty="0" smtClean="0">
              <a:latin typeface="+mj-lt"/>
            </a:rPr>
            <a:t>“I lead a team developing…”</a:t>
          </a:r>
          <a:endParaRPr lang="en-GB" sz="3600" b="0" kern="1200" dirty="0">
            <a:latin typeface="+mj-lt"/>
          </a:endParaRPr>
        </a:p>
      </dsp:txBody>
      <dsp:txXfrm>
        <a:off x="36900" y="40075"/>
        <a:ext cx="6922745" cy="682099"/>
      </dsp:txXfrm>
    </dsp:sp>
    <dsp:sp modelId="{671EDA18-3F56-4962-9CC7-6C7A0732D094}">
      <dsp:nvSpPr>
        <dsp:cNvPr id="0" name=""/>
        <dsp:cNvSpPr/>
      </dsp:nvSpPr>
      <dsp:spPr>
        <a:xfrm>
          <a:off x="0" y="759074"/>
          <a:ext cx="6996545" cy="26061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140"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en-GB" sz="2400" b="0" kern="1200" dirty="0" smtClean="0">
              <a:latin typeface="+mj-lt"/>
            </a:rPr>
            <a:t>Financial Models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Insurance Calculation Engines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Trading Platforms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Algorithmic Trading Systems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Online Recommendation</a:t>
          </a:r>
          <a:r>
            <a:rPr lang="en-GB" sz="1100" b="0" kern="1200" dirty="0" smtClean="0">
              <a:latin typeface="+mj-lt"/>
            </a:rPr>
            <a:t> </a:t>
          </a:r>
          <a:r>
            <a:rPr lang="en-GB" sz="2400" b="0" kern="1200" dirty="0" smtClean="0">
              <a:latin typeface="+mj-lt"/>
            </a:rPr>
            <a:t>Engines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Bio-informatics Algorithms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a:t>
          </a:r>
          <a:endParaRPr lang="en-GB" sz="2400" b="0" kern="1200" dirty="0">
            <a:latin typeface="+mj-lt"/>
          </a:endParaRPr>
        </a:p>
      </dsp:txBody>
      <dsp:txXfrm>
        <a:off x="0" y="759074"/>
        <a:ext cx="6996545" cy="26061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CA8009-81F8-479A-AF72-A10954E61399}">
      <dsp:nvSpPr>
        <dsp:cNvPr id="0" name=""/>
        <dsp:cNvSpPr/>
      </dsp:nvSpPr>
      <dsp:spPr>
        <a:xfrm>
          <a:off x="0" y="2160"/>
          <a:ext cx="6996545" cy="842262"/>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lvl="0" algn="l" defTabSz="1600200">
            <a:lnSpc>
              <a:spcPct val="90000"/>
            </a:lnSpc>
            <a:spcBef>
              <a:spcPct val="0"/>
            </a:spcBef>
            <a:spcAft>
              <a:spcPct val="35000"/>
            </a:spcAft>
          </a:pPr>
          <a:r>
            <a:rPr lang="en-GB" sz="3600" b="0" kern="1200" dirty="0" smtClean="0">
              <a:latin typeface="+mj-lt"/>
            </a:rPr>
            <a:t>“I lead a team developing…”</a:t>
          </a:r>
          <a:endParaRPr lang="en-GB" sz="3600" b="0" kern="1200" dirty="0">
            <a:latin typeface="+mj-lt"/>
          </a:endParaRPr>
        </a:p>
      </dsp:txBody>
      <dsp:txXfrm>
        <a:off x="41116" y="43276"/>
        <a:ext cx="6914313" cy="760030"/>
      </dsp:txXfrm>
    </dsp:sp>
    <dsp:sp modelId="{671EDA18-3F56-4962-9CC7-6C7A0732D094}">
      <dsp:nvSpPr>
        <dsp:cNvPr id="0" name=""/>
        <dsp:cNvSpPr/>
      </dsp:nvSpPr>
      <dsp:spPr>
        <a:xfrm>
          <a:off x="0" y="844423"/>
          <a:ext cx="6996545" cy="2521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140"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en-GB" sz="2400" b="0" kern="1200" dirty="0" smtClean="0">
              <a:latin typeface="+mj-lt"/>
            </a:rPr>
            <a:t>Analytical Components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Analytical Components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Analytical Components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Analytical Components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Analytical Components</a:t>
          </a:r>
          <a:endParaRPr lang="en-GB" sz="2400" b="0" kern="1200" dirty="0">
            <a:latin typeface="+mj-lt"/>
          </a:endParaRPr>
        </a:p>
        <a:p>
          <a:pPr marL="228600" lvl="1" indent="-228600" algn="l" defTabSz="1066800">
            <a:lnSpc>
              <a:spcPct val="90000"/>
            </a:lnSpc>
            <a:spcBef>
              <a:spcPct val="0"/>
            </a:spcBef>
            <a:spcAft>
              <a:spcPct val="20000"/>
            </a:spcAft>
            <a:buChar char="••"/>
          </a:pPr>
          <a:r>
            <a:rPr lang="en-GB" sz="2400" b="0" kern="1200" dirty="0" smtClean="0">
              <a:latin typeface="+mj-lt"/>
            </a:rPr>
            <a:t>…</a:t>
          </a:r>
          <a:endParaRPr lang="en-GB" sz="2400" b="0" kern="1200" dirty="0">
            <a:latin typeface="+mj-lt"/>
          </a:endParaRPr>
        </a:p>
      </dsp:txBody>
      <dsp:txXfrm>
        <a:off x="0" y="844423"/>
        <a:ext cx="6996545" cy="25218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CA8009-81F8-479A-AF72-A10954E61399}">
      <dsp:nvSpPr>
        <dsp:cNvPr id="0" name=""/>
        <dsp:cNvSpPr/>
      </dsp:nvSpPr>
      <dsp:spPr>
        <a:xfrm>
          <a:off x="0" y="1650"/>
          <a:ext cx="6996545" cy="722223"/>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GB" sz="3200" b="0" kern="1200" dirty="0" smtClean="0">
              <a:latin typeface="+mj-lt"/>
            </a:rPr>
            <a:t>Time to Market</a:t>
          </a:r>
          <a:endParaRPr lang="en-GB" sz="3200" b="0" kern="1200" dirty="0">
            <a:latin typeface="+mj-lt"/>
          </a:endParaRPr>
        </a:p>
      </dsp:txBody>
      <dsp:txXfrm>
        <a:off x="35256" y="36906"/>
        <a:ext cx="6926033" cy="651711"/>
      </dsp:txXfrm>
    </dsp:sp>
    <dsp:sp modelId="{4FD49528-3AFD-4586-A598-6BE044AE478F}">
      <dsp:nvSpPr>
        <dsp:cNvPr id="0" name=""/>
        <dsp:cNvSpPr/>
      </dsp:nvSpPr>
      <dsp:spPr>
        <a:xfrm>
          <a:off x="0" y="736572"/>
          <a:ext cx="6996545" cy="722223"/>
        </a:xfrm>
        <a:prstGeom prst="roundRect">
          <a:avLst/>
        </a:prstGeom>
        <a:solidFill>
          <a:schemeClr val="accent4">
            <a:hueOff val="-613313"/>
            <a:satOff val="-18818"/>
            <a:lumOff val="-366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GB" sz="2800" b="0" kern="1200" smtClean="0">
              <a:latin typeface="+mj-lt"/>
            </a:rPr>
            <a:t>Efficiency</a:t>
          </a:r>
          <a:endParaRPr lang="en-GB" sz="2800" b="0" kern="1200" dirty="0">
            <a:latin typeface="+mj-lt"/>
          </a:endParaRPr>
        </a:p>
      </dsp:txBody>
      <dsp:txXfrm>
        <a:off x="35256" y="771828"/>
        <a:ext cx="6926033" cy="651711"/>
      </dsp:txXfrm>
    </dsp:sp>
    <dsp:sp modelId="{A40EF56E-93DE-42F2-ADBC-C1014EEA99A8}">
      <dsp:nvSpPr>
        <dsp:cNvPr id="0" name=""/>
        <dsp:cNvSpPr/>
      </dsp:nvSpPr>
      <dsp:spPr>
        <a:xfrm>
          <a:off x="0" y="1471494"/>
          <a:ext cx="6996545" cy="722223"/>
        </a:xfrm>
        <a:prstGeom prst="roundRect">
          <a:avLst/>
        </a:prstGeom>
        <a:solidFill>
          <a:schemeClr val="accent4">
            <a:hueOff val="-1226626"/>
            <a:satOff val="-37637"/>
            <a:lumOff val="-732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GB" sz="2800" b="0" kern="1200" smtClean="0">
              <a:latin typeface="+mj-lt"/>
            </a:rPr>
            <a:t>Correctness</a:t>
          </a:r>
          <a:endParaRPr lang="en-GB" sz="2800" b="0" kern="1200" dirty="0">
            <a:latin typeface="+mj-lt"/>
          </a:endParaRPr>
        </a:p>
      </dsp:txBody>
      <dsp:txXfrm>
        <a:off x="35256" y="1506750"/>
        <a:ext cx="6926033" cy="651711"/>
      </dsp:txXfrm>
    </dsp:sp>
    <dsp:sp modelId="{16D9ADA7-8535-4AEB-BEE2-A86D88A63B71}">
      <dsp:nvSpPr>
        <dsp:cNvPr id="0" name=""/>
        <dsp:cNvSpPr/>
      </dsp:nvSpPr>
      <dsp:spPr>
        <a:xfrm>
          <a:off x="0" y="2206416"/>
          <a:ext cx="6996545" cy="722223"/>
        </a:xfrm>
        <a:prstGeom prst="roundRect">
          <a:avLst/>
        </a:prstGeom>
        <a:solidFill>
          <a:schemeClr val="accent4">
            <a:hueOff val="-1839939"/>
            <a:satOff val="-56455"/>
            <a:lumOff val="-109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GB" sz="2800" b="0" kern="1200" smtClean="0">
              <a:latin typeface="+mj-lt"/>
            </a:rPr>
            <a:t>Complexity</a:t>
          </a:r>
          <a:endParaRPr lang="en-GB" sz="2800" b="0" kern="1200" dirty="0">
            <a:latin typeface="+mj-lt"/>
          </a:endParaRPr>
        </a:p>
      </dsp:txBody>
      <dsp:txXfrm>
        <a:off x="35256" y="2241672"/>
        <a:ext cx="6926033" cy="651711"/>
      </dsp:txXfrm>
    </dsp:sp>
    <dsp:sp modelId="{ED028250-E1FC-4279-A963-61F228BC6058}">
      <dsp:nvSpPr>
        <dsp:cNvPr id="0" name=""/>
        <dsp:cNvSpPr/>
      </dsp:nvSpPr>
      <dsp:spPr>
        <a:xfrm>
          <a:off x="0" y="2928640"/>
          <a:ext cx="6996545" cy="4380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140" tIns="35560" rIns="199136" bIns="35560" numCol="1" spcCol="1270" anchor="t" anchorCtr="0">
          <a:noAutofit/>
        </a:bodyPr>
        <a:lstStyle/>
        <a:p>
          <a:pPr marL="285750" lvl="1" indent="-285750" algn="l" defTabSz="1244600">
            <a:lnSpc>
              <a:spcPct val="90000"/>
            </a:lnSpc>
            <a:spcBef>
              <a:spcPct val="0"/>
            </a:spcBef>
            <a:spcAft>
              <a:spcPct val="20000"/>
            </a:spcAft>
            <a:buChar char="••"/>
          </a:pPr>
          <a:r>
            <a:rPr lang="en-GB" sz="2800" b="0" kern="1200" smtClean="0">
              <a:latin typeface="+mj-lt"/>
            </a:rPr>
            <a:t>for analytical components</a:t>
          </a:r>
          <a:endParaRPr lang="en-GB" sz="2800" b="0" kern="1200" dirty="0">
            <a:latin typeface="+mj-lt"/>
          </a:endParaRPr>
        </a:p>
      </dsp:txBody>
      <dsp:txXfrm>
        <a:off x="0" y="2928640"/>
        <a:ext cx="6996545" cy="43809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CA8009-81F8-479A-AF72-A10954E61399}">
      <dsp:nvSpPr>
        <dsp:cNvPr id="0" name=""/>
        <dsp:cNvSpPr/>
      </dsp:nvSpPr>
      <dsp:spPr>
        <a:xfrm>
          <a:off x="0" y="1650"/>
          <a:ext cx="6996545" cy="722223"/>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GB" sz="3200" b="0" kern="1200" dirty="0" smtClean="0">
              <a:latin typeface="+mj-lt"/>
            </a:rPr>
            <a:t>Time to Market</a:t>
          </a:r>
          <a:endParaRPr lang="en-GB" sz="3200" b="0" kern="1200" dirty="0">
            <a:latin typeface="+mj-lt"/>
          </a:endParaRPr>
        </a:p>
      </dsp:txBody>
      <dsp:txXfrm>
        <a:off x="35256" y="36906"/>
        <a:ext cx="6926033" cy="651711"/>
      </dsp:txXfrm>
    </dsp:sp>
    <dsp:sp modelId="{4FD49528-3AFD-4586-A598-6BE044AE478F}">
      <dsp:nvSpPr>
        <dsp:cNvPr id="0" name=""/>
        <dsp:cNvSpPr/>
      </dsp:nvSpPr>
      <dsp:spPr>
        <a:xfrm>
          <a:off x="0" y="736572"/>
          <a:ext cx="6996545" cy="722223"/>
        </a:xfrm>
        <a:prstGeom prst="roundRect">
          <a:avLst/>
        </a:prstGeom>
        <a:solidFill>
          <a:schemeClr val="accent4">
            <a:hueOff val="-613313"/>
            <a:satOff val="-18818"/>
            <a:lumOff val="-366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GB" sz="2800" b="0" kern="1200" smtClean="0">
              <a:latin typeface="+mj-lt"/>
            </a:rPr>
            <a:t>Efficiency</a:t>
          </a:r>
          <a:endParaRPr lang="en-GB" sz="2800" b="0" kern="1200" dirty="0">
            <a:latin typeface="+mj-lt"/>
          </a:endParaRPr>
        </a:p>
      </dsp:txBody>
      <dsp:txXfrm>
        <a:off x="35256" y="771828"/>
        <a:ext cx="6926033" cy="651711"/>
      </dsp:txXfrm>
    </dsp:sp>
    <dsp:sp modelId="{A40EF56E-93DE-42F2-ADBC-C1014EEA99A8}">
      <dsp:nvSpPr>
        <dsp:cNvPr id="0" name=""/>
        <dsp:cNvSpPr/>
      </dsp:nvSpPr>
      <dsp:spPr>
        <a:xfrm>
          <a:off x="0" y="1471494"/>
          <a:ext cx="6996545" cy="722223"/>
        </a:xfrm>
        <a:prstGeom prst="roundRect">
          <a:avLst/>
        </a:prstGeom>
        <a:solidFill>
          <a:schemeClr val="accent4">
            <a:hueOff val="-1226626"/>
            <a:satOff val="-37637"/>
            <a:lumOff val="-732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GB" sz="2800" b="0" kern="1200" smtClean="0">
              <a:latin typeface="+mj-lt"/>
            </a:rPr>
            <a:t>Correctness</a:t>
          </a:r>
          <a:endParaRPr lang="en-GB" sz="2800" b="0" kern="1200" dirty="0">
            <a:latin typeface="+mj-lt"/>
          </a:endParaRPr>
        </a:p>
      </dsp:txBody>
      <dsp:txXfrm>
        <a:off x="35256" y="1506750"/>
        <a:ext cx="6926033" cy="651711"/>
      </dsp:txXfrm>
    </dsp:sp>
    <dsp:sp modelId="{103D069B-D8CD-4B99-BBE7-8F61BEA97623}">
      <dsp:nvSpPr>
        <dsp:cNvPr id="0" name=""/>
        <dsp:cNvSpPr/>
      </dsp:nvSpPr>
      <dsp:spPr>
        <a:xfrm>
          <a:off x="0" y="2206416"/>
          <a:ext cx="6996545" cy="722223"/>
        </a:xfrm>
        <a:prstGeom prst="roundRect">
          <a:avLst/>
        </a:prstGeom>
        <a:solidFill>
          <a:schemeClr val="accent4">
            <a:hueOff val="-1839939"/>
            <a:satOff val="-56455"/>
            <a:lumOff val="-109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GB" sz="2800" b="0" kern="1200" smtClean="0">
              <a:latin typeface="+mj-lt"/>
            </a:rPr>
            <a:t>Complexity</a:t>
          </a:r>
          <a:endParaRPr lang="en-GB" sz="2800" b="0" kern="1200" dirty="0">
            <a:latin typeface="+mj-lt"/>
          </a:endParaRPr>
        </a:p>
      </dsp:txBody>
      <dsp:txXfrm>
        <a:off x="35256" y="2241672"/>
        <a:ext cx="6926033" cy="651711"/>
      </dsp:txXfrm>
    </dsp:sp>
    <dsp:sp modelId="{50768FEC-F12F-4D00-99B9-699F35685B0E}">
      <dsp:nvSpPr>
        <dsp:cNvPr id="0" name=""/>
        <dsp:cNvSpPr/>
      </dsp:nvSpPr>
      <dsp:spPr>
        <a:xfrm>
          <a:off x="0" y="2928640"/>
          <a:ext cx="6996545" cy="4380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2140" tIns="35560" rIns="199136" bIns="35560" numCol="1" spcCol="1270" anchor="t" anchorCtr="0">
          <a:noAutofit/>
        </a:bodyPr>
        <a:lstStyle/>
        <a:p>
          <a:pPr marL="285750" lvl="1" indent="-285750" algn="l" defTabSz="1244600">
            <a:lnSpc>
              <a:spcPct val="90000"/>
            </a:lnSpc>
            <a:spcBef>
              <a:spcPct val="0"/>
            </a:spcBef>
            <a:spcAft>
              <a:spcPct val="20000"/>
            </a:spcAft>
            <a:buChar char="••"/>
          </a:pPr>
          <a:r>
            <a:rPr lang="en-GB" sz="2800" b="0" kern="1200" smtClean="0">
              <a:latin typeface="+mj-lt"/>
            </a:rPr>
            <a:t>for analytical components</a:t>
          </a:r>
          <a:endParaRPr lang="en-GB" sz="2800" b="0" kern="1200" dirty="0">
            <a:latin typeface="+mj-lt"/>
          </a:endParaRPr>
        </a:p>
      </dsp:txBody>
      <dsp:txXfrm>
        <a:off x="0" y="2928640"/>
        <a:ext cx="6996545" cy="4380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CA8009-81F8-479A-AF72-A10954E61399}">
      <dsp:nvSpPr>
        <dsp:cNvPr id="0" name=""/>
        <dsp:cNvSpPr/>
      </dsp:nvSpPr>
      <dsp:spPr>
        <a:xfrm>
          <a:off x="0" y="1051"/>
          <a:ext cx="6996545" cy="89433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GB" sz="2400" b="1" kern="1200" dirty="0" smtClean="0">
              <a:latin typeface="+mj-lt"/>
            </a:rPr>
            <a:t>Simple, correct, robust code</a:t>
          </a:r>
          <a:endParaRPr lang="en-GB" sz="2400" b="1" kern="1200" dirty="0">
            <a:latin typeface="+mj-lt"/>
          </a:endParaRPr>
        </a:p>
      </dsp:txBody>
      <dsp:txXfrm>
        <a:off x="43658" y="44709"/>
        <a:ext cx="6909229" cy="807014"/>
      </dsp:txXfrm>
    </dsp:sp>
    <dsp:sp modelId="{4FD49528-3AFD-4586-A598-6BE044AE478F}">
      <dsp:nvSpPr>
        <dsp:cNvPr id="0" name=""/>
        <dsp:cNvSpPr/>
      </dsp:nvSpPr>
      <dsp:spPr>
        <a:xfrm>
          <a:off x="0" y="907925"/>
          <a:ext cx="6996545" cy="894330"/>
        </a:xfrm>
        <a:prstGeom prst="roundRect">
          <a:avLst/>
        </a:prstGeom>
        <a:solidFill>
          <a:schemeClr val="accent4">
            <a:hueOff val="-613313"/>
            <a:satOff val="-18818"/>
            <a:lumOff val="-366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GB" sz="2400" b="1" kern="1200" dirty="0" smtClean="0">
              <a:latin typeface="+mj-lt"/>
            </a:rPr>
            <a:t>Interoperability eliminates entire phases</a:t>
          </a:r>
          <a:endParaRPr lang="en-GB" sz="2400" b="1" kern="1200" dirty="0">
            <a:latin typeface="+mj-lt"/>
          </a:endParaRPr>
        </a:p>
      </dsp:txBody>
      <dsp:txXfrm>
        <a:off x="43658" y="951583"/>
        <a:ext cx="6909229" cy="807014"/>
      </dsp:txXfrm>
    </dsp:sp>
    <dsp:sp modelId="{A40EF56E-93DE-42F2-ADBC-C1014EEA99A8}">
      <dsp:nvSpPr>
        <dsp:cNvPr id="0" name=""/>
        <dsp:cNvSpPr/>
      </dsp:nvSpPr>
      <dsp:spPr>
        <a:xfrm>
          <a:off x="0" y="1814799"/>
          <a:ext cx="6996545" cy="894330"/>
        </a:xfrm>
        <a:prstGeom prst="roundRect">
          <a:avLst/>
        </a:prstGeom>
        <a:solidFill>
          <a:schemeClr val="accent4">
            <a:hueOff val="-1226626"/>
            <a:satOff val="-37637"/>
            <a:lumOff val="-732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GB" sz="2400" b="1" kern="1200" dirty="0" smtClean="0">
              <a:latin typeface="+mj-lt"/>
            </a:rPr>
            <a:t>Strong-typing gives efficiency</a:t>
          </a:r>
          <a:endParaRPr lang="en-GB" sz="2400" b="1" kern="1200" dirty="0">
            <a:latin typeface="+mj-lt"/>
          </a:endParaRPr>
        </a:p>
      </dsp:txBody>
      <dsp:txXfrm>
        <a:off x="43658" y="1858457"/>
        <a:ext cx="6909229" cy="807014"/>
      </dsp:txXfrm>
    </dsp:sp>
    <dsp:sp modelId="{B3F1D52E-F9C0-4E49-A912-DD2768F75062}">
      <dsp:nvSpPr>
        <dsp:cNvPr id="0" name=""/>
        <dsp:cNvSpPr/>
      </dsp:nvSpPr>
      <dsp:spPr>
        <a:xfrm>
          <a:off x="0" y="2721673"/>
          <a:ext cx="6996545" cy="894330"/>
        </a:xfrm>
        <a:prstGeom prst="roundRect">
          <a:avLst/>
        </a:prstGeom>
        <a:solidFill>
          <a:schemeClr val="accent4">
            <a:hueOff val="-1839939"/>
            <a:satOff val="-56455"/>
            <a:lumOff val="-109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GB" sz="2400" b="1" kern="1200" dirty="0" smtClean="0">
              <a:latin typeface="+mj-lt"/>
            </a:rPr>
            <a:t>Analytical developers empowered to solve complex problems</a:t>
          </a:r>
          <a:endParaRPr lang="en-GB" sz="2400" b="1" kern="1200" dirty="0">
            <a:latin typeface="+mj-lt"/>
          </a:endParaRPr>
        </a:p>
      </dsp:txBody>
      <dsp:txXfrm>
        <a:off x="43658" y="2765331"/>
        <a:ext cx="6909229" cy="80701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CA8009-81F8-479A-AF72-A10954E61399}">
      <dsp:nvSpPr>
        <dsp:cNvPr id="0" name=""/>
        <dsp:cNvSpPr/>
      </dsp:nvSpPr>
      <dsp:spPr>
        <a:xfrm>
          <a:off x="0" y="1990"/>
          <a:ext cx="6996545" cy="858236"/>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GB" sz="2400" b="1" kern="1200" dirty="0" smtClean="0">
              <a:latin typeface="+mj-lt"/>
            </a:rPr>
            <a:t>Simple, correct, robust code</a:t>
          </a:r>
          <a:endParaRPr lang="en-GB" sz="2400" b="1" kern="1200" dirty="0">
            <a:latin typeface="+mj-lt"/>
          </a:endParaRPr>
        </a:p>
      </dsp:txBody>
      <dsp:txXfrm>
        <a:off x="41896" y="43886"/>
        <a:ext cx="6912753" cy="774444"/>
      </dsp:txXfrm>
    </dsp:sp>
    <dsp:sp modelId="{4FD49528-3AFD-4586-A598-6BE044AE478F}">
      <dsp:nvSpPr>
        <dsp:cNvPr id="0" name=""/>
        <dsp:cNvSpPr/>
      </dsp:nvSpPr>
      <dsp:spPr>
        <a:xfrm>
          <a:off x="0" y="872264"/>
          <a:ext cx="6996545" cy="858236"/>
        </a:xfrm>
        <a:prstGeom prst="roundRect">
          <a:avLst/>
        </a:prstGeom>
        <a:solidFill>
          <a:schemeClr val="accent4">
            <a:hueOff val="-613313"/>
            <a:satOff val="-18818"/>
            <a:lumOff val="-366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GB" sz="2400" b="1" kern="1200" dirty="0" smtClean="0">
              <a:latin typeface="+mj-lt"/>
            </a:rPr>
            <a:t>Interoperability improves time-to-market</a:t>
          </a:r>
          <a:endParaRPr lang="en-GB" sz="2400" b="1" kern="1200" dirty="0">
            <a:latin typeface="+mj-lt"/>
          </a:endParaRPr>
        </a:p>
      </dsp:txBody>
      <dsp:txXfrm>
        <a:off x="41896" y="914160"/>
        <a:ext cx="6912753" cy="774444"/>
      </dsp:txXfrm>
    </dsp:sp>
    <dsp:sp modelId="{A40EF56E-93DE-42F2-ADBC-C1014EEA99A8}">
      <dsp:nvSpPr>
        <dsp:cNvPr id="0" name=""/>
        <dsp:cNvSpPr/>
      </dsp:nvSpPr>
      <dsp:spPr>
        <a:xfrm>
          <a:off x="0" y="1742538"/>
          <a:ext cx="6996545" cy="858236"/>
        </a:xfrm>
        <a:prstGeom prst="roundRect">
          <a:avLst/>
        </a:prstGeom>
        <a:solidFill>
          <a:schemeClr val="accent4">
            <a:hueOff val="-1226626"/>
            <a:satOff val="-37637"/>
            <a:lumOff val="-732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GB" sz="2400" b="1" kern="1200" dirty="0" smtClean="0">
              <a:latin typeface="+mj-lt"/>
            </a:rPr>
            <a:t>Strong-typing gives efficiency</a:t>
          </a:r>
          <a:endParaRPr lang="en-GB" sz="2400" b="1" kern="1200" dirty="0">
            <a:latin typeface="+mj-lt"/>
          </a:endParaRPr>
        </a:p>
      </dsp:txBody>
      <dsp:txXfrm>
        <a:off x="41896" y="1784434"/>
        <a:ext cx="6912753" cy="774444"/>
      </dsp:txXfrm>
    </dsp:sp>
    <dsp:sp modelId="{B3F1D52E-F9C0-4E49-A912-DD2768F75062}">
      <dsp:nvSpPr>
        <dsp:cNvPr id="0" name=""/>
        <dsp:cNvSpPr/>
      </dsp:nvSpPr>
      <dsp:spPr>
        <a:xfrm>
          <a:off x="0" y="2612811"/>
          <a:ext cx="6996545" cy="858236"/>
        </a:xfrm>
        <a:prstGeom prst="roundRect">
          <a:avLst/>
        </a:prstGeom>
        <a:solidFill>
          <a:schemeClr val="accent4">
            <a:hueOff val="-1839939"/>
            <a:satOff val="-56455"/>
            <a:lumOff val="-109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GB" sz="2400" b="1" kern="1200" dirty="0" smtClean="0">
              <a:latin typeface="+mj-lt"/>
            </a:rPr>
            <a:t>Analytical developers empowered to solve more complex problems</a:t>
          </a:r>
          <a:endParaRPr lang="en-GB" sz="2400" b="1" kern="1200" dirty="0">
            <a:latin typeface="+mj-lt"/>
          </a:endParaRPr>
        </a:p>
      </dsp:txBody>
      <dsp:txXfrm>
        <a:off x="41896" y="2654707"/>
        <a:ext cx="6912753" cy="77444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89FDBA-53DB-4490-8863-FCE9D3D60C90}">
      <dsp:nvSpPr>
        <dsp:cNvPr id="0" name=""/>
        <dsp:cNvSpPr/>
      </dsp:nvSpPr>
      <dsp:spPr>
        <a:xfrm>
          <a:off x="2465" y="308885"/>
          <a:ext cx="1955824" cy="1173494"/>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GB" sz="2400" b="0" kern="1200" baseline="0" dirty="0" smtClean="0">
              <a:latin typeface="+mj-lt"/>
            </a:rPr>
            <a:t>FF for Trading Engines</a:t>
          </a:r>
          <a:endParaRPr lang="en-GB" sz="2400" b="0" kern="1200" dirty="0">
            <a:latin typeface="+mj-lt"/>
          </a:endParaRPr>
        </a:p>
      </dsp:txBody>
      <dsp:txXfrm>
        <a:off x="2465" y="308885"/>
        <a:ext cx="1955824" cy="1173494"/>
      </dsp:txXfrm>
    </dsp:sp>
    <dsp:sp modelId="{06DCBB91-7B26-4835-B33A-CA07C186EB0F}">
      <dsp:nvSpPr>
        <dsp:cNvPr id="0" name=""/>
        <dsp:cNvSpPr/>
      </dsp:nvSpPr>
      <dsp:spPr>
        <a:xfrm>
          <a:off x="2153871" y="308885"/>
          <a:ext cx="1955824" cy="1173494"/>
        </a:xfrm>
        <a:prstGeom prst="rect">
          <a:avLst/>
        </a:prstGeom>
        <a:solidFill>
          <a:schemeClr val="accent4">
            <a:hueOff val="-262848"/>
            <a:satOff val="-8065"/>
            <a:lumOff val="-156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GB" sz="2400" b="0" kern="1200" baseline="0" dirty="0" smtClean="0">
              <a:latin typeface="+mj-lt"/>
            </a:rPr>
            <a:t>FF for GPUs</a:t>
          </a:r>
          <a:endParaRPr lang="en-GB" sz="2400" b="0" kern="1200" dirty="0">
            <a:latin typeface="+mj-lt"/>
          </a:endParaRPr>
        </a:p>
      </dsp:txBody>
      <dsp:txXfrm>
        <a:off x="2153871" y="308885"/>
        <a:ext cx="1955824" cy="1173494"/>
      </dsp:txXfrm>
    </dsp:sp>
    <dsp:sp modelId="{18B03463-1FBD-4DF5-8CA0-D3CB9BDC0293}">
      <dsp:nvSpPr>
        <dsp:cNvPr id="0" name=""/>
        <dsp:cNvSpPr/>
      </dsp:nvSpPr>
      <dsp:spPr>
        <a:xfrm>
          <a:off x="4305278" y="308885"/>
          <a:ext cx="1955824" cy="1173494"/>
        </a:xfrm>
        <a:prstGeom prst="rect">
          <a:avLst/>
        </a:prstGeom>
        <a:solidFill>
          <a:schemeClr val="accent4">
            <a:hueOff val="-525697"/>
            <a:satOff val="-16130"/>
            <a:lumOff val="-313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GB" sz="2400" b="0" kern="1200" dirty="0" smtClean="0">
              <a:latin typeface="+mj-lt"/>
            </a:rPr>
            <a:t>Scaling FF to the Cloud</a:t>
          </a:r>
          <a:endParaRPr lang="en-GB" sz="2400" b="0" kern="1200" dirty="0">
            <a:latin typeface="+mj-lt"/>
          </a:endParaRPr>
        </a:p>
      </dsp:txBody>
      <dsp:txXfrm>
        <a:off x="4305278" y="308885"/>
        <a:ext cx="1955824" cy="1173494"/>
      </dsp:txXfrm>
    </dsp:sp>
    <dsp:sp modelId="{BCE7658B-2374-4A6C-9925-B2C56248DCAA}">
      <dsp:nvSpPr>
        <dsp:cNvPr id="0" name=""/>
        <dsp:cNvSpPr/>
      </dsp:nvSpPr>
      <dsp:spPr>
        <a:xfrm>
          <a:off x="6456684" y="308885"/>
          <a:ext cx="1955824" cy="1173494"/>
        </a:xfrm>
        <a:prstGeom prst="rect">
          <a:avLst/>
        </a:prstGeom>
        <a:solidFill>
          <a:schemeClr val="accent4">
            <a:hueOff val="-788545"/>
            <a:satOff val="-24195"/>
            <a:lumOff val="-470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GB" sz="2400" b="0" kern="1200" dirty="0" smtClean="0">
              <a:latin typeface="+mj-lt"/>
            </a:rPr>
            <a:t>FF for DSLs in Insurance</a:t>
          </a:r>
          <a:endParaRPr lang="en-GB" sz="2400" b="0" kern="1200" dirty="0">
            <a:latin typeface="+mj-lt"/>
          </a:endParaRPr>
        </a:p>
      </dsp:txBody>
      <dsp:txXfrm>
        <a:off x="6456684" y="308885"/>
        <a:ext cx="1955824" cy="1173494"/>
      </dsp:txXfrm>
    </dsp:sp>
    <dsp:sp modelId="{F2CC6D0E-3420-43A0-A074-EA59B8378360}">
      <dsp:nvSpPr>
        <dsp:cNvPr id="0" name=""/>
        <dsp:cNvSpPr/>
      </dsp:nvSpPr>
      <dsp:spPr>
        <a:xfrm>
          <a:off x="2465" y="1677962"/>
          <a:ext cx="1955824" cy="1173494"/>
        </a:xfrm>
        <a:prstGeom prst="rect">
          <a:avLst/>
        </a:prstGeom>
        <a:solidFill>
          <a:schemeClr val="accent4">
            <a:hueOff val="-1051394"/>
            <a:satOff val="-32260"/>
            <a:lumOff val="-627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GB" sz="2400" b="0" kern="1200" dirty="0" smtClean="0">
              <a:latin typeface="+mj-lt"/>
            </a:rPr>
            <a:t>FF for Data Science</a:t>
          </a:r>
          <a:endParaRPr lang="en-GB" sz="2400" b="0" kern="1200" dirty="0">
            <a:latin typeface="+mj-lt"/>
          </a:endParaRPr>
        </a:p>
      </dsp:txBody>
      <dsp:txXfrm>
        <a:off x="2465" y="1677962"/>
        <a:ext cx="1955824" cy="1173494"/>
      </dsp:txXfrm>
    </dsp:sp>
    <dsp:sp modelId="{FB7CB10E-F4A3-4CFB-A043-37C0CB11A50A}">
      <dsp:nvSpPr>
        <dsp:cNvPr id="0" name=""/>
        <dsp:cNvSpPr/>
      </dsp:nvSpPr>
      <dsp:spPr>
        <a:xfrm>
          <a:off x="2153871" y="1677962"/>
          <a:ext cx="1955824" cy="1173494"/>
        </a:xfrm>
        <a:prstGeom prst="rect">
          <a:avLst/>
        </a:prstGeom>
        <a:solidFill>
          <a:schemeClr val="accent4">
            <a:hueOff val="-1314242"/>
            <a:satOff val="-40325"/>
            <a:lumOff val="-784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GB" sz="2400" b="0" kern="1200" dirty="0" smtClean="0">
              <a:latin typeface="+mj-lt"/>
            </a:rPr>
            <a:t>FF + Excel</a:t>
          </a:r>
          <a:endParaRPr lang="en-GB" sz="2400" b="0" kern="1200" dirty="0">
            <a:latin typeface="+mj-lt"/>
          </a:endParaRPr>
        </a:p>
      </dsp:txBody>
      <dsp:txXfrm>
        <a:off x="2153871" y="1677962"/>
        <a:ext cx="1955824" cy="1173494"/>
      </dsp:txXfrm>
    </dsp:sp>
    <dsp:sp modelId="{B0E1ED7F-8955-4A62-AF5B-421E9A6BB16A}">
      <dsp:nvSpPr>
        <dsp:cNvPr id="0" name=""/>
        <dsp:cNvSpPr/>
      </dsp:nvSpPr>
      <dsp:spPr>
        <a:xfrm>
          <a:off x="4305278" y="1677962"/>
          <a:ext cx="1955824" cy="1173494"/>
        </a:xfrm>
        <a:prstGeom prst="rect">
          <a:avLst/>
        </a:prstGeom>
        <a:solidFill>
          <a:schemeClr val="accent4">
            <a:hueOff val="-1577091"/>
            <a:satOff val="-48390"/>
            <a:lumOff val="-941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GB" sz="2400" b="0" kern="1200" dirty="0" smtClean="0">
              <a:latin typeface="+mj-lt"/>
            </a:rPr>
            <a:t>FF + </a:t>
          </a:r>
          <a:r>
            <a:rPr lang="en-GB" sz="2400" b="0" kern="1200" dirty="0" err="1" smtClean="0">
              <a:latin typeface="+mj-lt"/>
            </a:rPr>
            <a:t>QuantLib</a:t>
          </a:r>
          <a:endParaRPr lang="en-GB" sz="2400" b="0" kern="1200" dirty="0">
            <a:latin typeface="+mj-lt"/>
          </a:endParaRPr>
        </a:p>
      </dsp:txBody>
      <dsp:txXfrm>
        <a:off x="4305278" y="1677962"/>
        <a:ext cx="1955824" cy="1173494"/>
      </dsp:txXfrm>
    </dsp:sp>
    <dsp:sp modelId="{A247ACDA-71C7-47A6-B9E0-06A52E45A326}">
      <dsp:nvSpPr>
        <dsp:cNvPr id="0" name=""/>
        <dsp:cNvSpPr/>
      </dsp:nvSpPr>
      <dsp:spPr>
        <a:xfrm>
          <a:off x="6456684" y="1677962"/>
          <a:ext cx="1955824" cy="1173494"/>
        </a:xfrm>
        <a:prstGeom prst="rect">
          <a:avLst/>
        </a:prstGeom>
        <a:solidFill>
          <a:schemeClr val="accent4">
            <a:hueOff val="-1839939"/>
            <a:satOff val="-56455"/>
            <a:lumOff val="-109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GB" sz="2400" b="0" kern="1200" dirty="0" smtClean="0">
              <a:latin typeface="+mj-lt"/>
            </a:rPr>
            <a:t>FF for DSLs in Risk</a:t>
          </a:r>
          <a:endParaRPr lang="en-GB" sz="2400" b="0" kern="1200" dirty="0">
            <a:latin typeface="+mj-lt"/>
          </a:endParaRPr>
        </a:p>
      </dsp:txBody>
      <dsp:txXfrm>
        <a:off x="6456684" y="1677962"/>
        <a:ext cx="1955824" cy="117349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4ADB60-2DEB-48D0-8123-CA7933E4971B}">
      <dsp:nvSpPr>
        <dsp:cNvPr id="0" name=""/>
        <dsp:cNvSpPr/>
      </dsp:nvSpPr>
      <dsp:spPr>
        <a:xfrm rot="16200000">
          <a:off x="1149846" y="-1149846"/>
          <a:ext cx="1891307" cy="4191000"/>
        </a:xfrm>
        <a:prstGeom prst="round1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lvl="0" algn="ctr" defTabSz="1244600" rtl="0">
            <a:lnSpc>
              <a:spcPct val="90000"/>
            </a:lnSpc>
            <a:spcBef>
              <a:spcPct val="0"/>
            </a:spcBef>
            <a:spcAft>
              <a:spcPct val="35000"/>
            </a:spcAft>
          </a:pPr>
          <a:r>
            <a:rPr lang="en-GB" sz="2800" b="0" kern="1200" dirty="0" smtClean="0">
              <a:latin typeface="+mn-lt"/>
            </a:rPr>
            <a:t>Open, cross-platform, strongly typed, efficient, rock-solid stable</a:t>
          </a:r>
          <a:endParaRPr lang="en-US" sz="2800" b="0" kern="1200" dirty="0">
            <a:latin typeface="+mn-lt"/>
          </a:endParaRPr>
        </a:p>
      </dsp:txBody>
      <dsp:txXfrm rot="5400000">
        <a:off x="-1" y="1"/>
        <a:ext cx="4191000" cy="1418480"/>
      </dsp:txXfrm>
    </dsp:sp>
    <dsp:sp modelId="{51DBD211-C134-41AD-AD57-176244304372}">
      <dsp:nvSpPr>
        <dsp:cNvPr id="0" name=""/>
        <dsp:cNvSpPr/>
      </dsp:nvSpPr>
      <dsp:spPr>
        <a:xfrm>
          <a:off x="4191000" y="0"/>
          <a:ext cx="4191000" cy="1891307"/>
        </a:xfrm>
        <a:prstGeom prst="round1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lvl="0" algn="ctr" defTabSz="1244600" rtl="0">
            <a:lnSpc>
              <a:spcPct val="90000"/>
            </a:lnSpc>
            <a:spcBef>
              <a:spcPct val="0"/>
            </a:spcBef>
            <a:spcAft>
              <a:spcPct val="35000"/>
            </a:spcAft>
          </a:pPr>
          <a:r>
            <a:rPr lang="en-GB" sz="2800" kern="1200" dirty="0" smtClean="0"/>
            <a:t>The safe choice for enterprise functional-first programming</a:t>
          </a:r>
          <a:endParaRPr lang="en-US" sz="2800" b="0" kern="1200" dirty="0"/>
        </a:p>
      </dsp:txBody>
      <dsp:txXfrm>
        <a:off x="4191000" y="0"/>
        <a:ext cx="4191000" cy="1418480"/>
      </dsp:txXfrm>
    </dsp:sp>
    <dsp:sp modelId="{6341D0F4-C184-47C1-B6FD-93C52A30A16E}">
      <dsp:nvSpPr>
        <dsp:cNvPr id="0" name=""/>
        <dsp:cNvSpPr/>
      </dsp:nvSpPr>
      <dsp:spPr>
        <a:xfrm rot="10800000">
          <a:off x="0" y="1891307"/>
          <a:ext cx="4191000" cy="1891307"/>
        </a:xfrm>
        <a:prstGeom prst="round1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lvl="0" algn="ctr" defTabSz="1244600" rtl="0">
            <a:lnSpc>
              <a:spcPct val="90000"/>
            </a:lnSpc>
            <a:spcBef>
              <a:spcPct val="0"/>
            </a:spcBef>
            <a:spcAft>
              <a:spcPct val="35000"/>
            </a:spcAft>
          </a:pPr>
          <a:r>
            <a:rPr lang="en-GB" sz="2800" b="0" kern="1200" dirty="0" smtClean="0"/>
            <a:t>Unbeatable financial data integration</a:t>
          </a:r>
          <a:endParaRPr lang="en-US" sz="2800" b="0" kern="1200" dirty="0"/>
        </a:p>
      </dsp:txBody>
      <dsp:txXfrm rot="10800000">
        <a:off x="0" y="2364134"/>
        <a:ext cx="4191000" cy="1418480"/>
      </dsp:txXfrm>
    </dsp:sp>
    <dsp:sp modelId="{06F7728C-5299-4235-8017-DBD5BC2DB36C}">
      <dsp:nvSpPr>
        <dsp:cNvPr id="0" name=""/>
        <dsp:cNvSpPr/>
      </dsp:nvSpPr>
      <dsp:spPr>
        <a:xfrm rot="5400000">
          <a:off x="5340846" y="741461"/>
          <a:ext cx="1891307" cy="4191000"/>
        </a:xfrm>
        <a:prstGeom prst="round1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lvl="0" algn="ctr" defTabSz="1244600" rtl="0">
            <a:lnSpc>
              <a:spcPct val="90000"/>
            </a:lnSpc>
            <a:spcBef>
              <a:spcPct val="0"/>
            </a:spcBef>
            <a:spcAft>
              <a:spcPct val="35000"/>
            </a:spcAft>
          </a:pPr>
          <a:r>
            <a:rPr lang="en-GB" sz="2800" b="0" kern="1200" dirty="0" smtClean="0"/>
            <a:t>Visual F# - Functional-first tooling you can trust from Microsoft</a:t>
          </a:r>
          <a:endParaRPr lang="en-US" sz="2800" b="0" kern="1200" dirty="0"/>
        </a:p>
      </dsp:txBody>
      <dsp:txXfrm rot="-5400000">
        <a:off x="4190999" y="2364134"/>
        <a:ext cx="4191000" cy="1418480"/>
      </dsp:txXfrm>
    </dsp:sp>
    <dsp:sp modelId="{62CD59B7-0D31-4CEC-A61C-C239FA1C3946}">
      <dsp:nvSpPr>
        <dsp:cNvPr id="0" name=""/>
        <dsp:cNvSpPr/>
      </dsp:nvSpPr>
      <dsp:spPr>
        <a:xfrm>
          <a:off x="2933700" y="1418480"/>
          <a:ext cx="2514600" cy="945653"/>
        </a:xfrm>
        <a:prstGeom prst="roundRect">
          <a:avLst/>
        </a:prstGeom>
        <a:solidFill>
          <a:schemeClr val="accent2">
            <a:tint val="4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1460" tIns="251460" rIns="251460" bIns="251460" numCol="1" spcCol="1270" anchor="ctr" anchorCtr="0">
          <a:noAutofit/>
        </a:bodyPr>
        <a:lstStyle/>
        <a:p>
          <a:pPr lvl="0" algn="ctr" defTabSz="2933700" rtl="0">
            <a:lnSpc>
              <a:spcPct val="90000"/>
            </a:lnSpc>
            <a:spcBef>
              <a:spcPct val="0"/>
            </a:spcBef>
            <a:spcAft>
              <a:spcPct val="35000"/>
            </a:spcAft>
          </a:pPr>
          <a:r>
            <a:rPr lang="en-US" sz="6600" b="0" kern="1200" dirty="0" smtClean="0"/>
            <a:t>F#</a:t>
          </a:r>
          <a:endParaRPr lang="en-US" sz="3200" b="0" kern="1200" dirty="0"/>
        </a:p>
      </dsp:txBody>
      <dsp:txXfrm>
        <a:off x="2979863" y="1464643"/>
        <a:ext cx="2422274" cy="853327"/>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err="1" smtClean="0">
                <a:latin typeface="Segoe UI" pitchFamily="34" charset="0"/>
              </a:rPr>
              <a:t>TechReady</a:t>
            </a:r>
            <a:r>
              <a:rPr lang="en-US" dirty="0" smtClean="0">
                <a:latin typeface="Segoe UI" pitchFamily="34" charset="0"/>
              </a:rPr>
              <a:t> 14</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12/3/2013</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err="1" smtClean="0"/>
              <a:t>TechReady</a:t>
            </a:r>
            <a:r>
              <a:rPr lang="en-US" dirty="0" smtClean="0"/>
              <a:t> 14</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12/3/2013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2012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notesStyle>
    <a:lvl1pPr marL="0" algn="l" defTabSz="685864" rtl="0" eaLnBrk="1" latinLnBrk="0" hangingPunct="1">
      <a:lnSpc>
        <a:spcPct val="90000"/>
      </a:lnSpc>
      <a:spcAft>
        <a:spcPts val="250"/>
      </a:spcAft>
      <a:defRPr sz="700" kern="1200">
        <a:solidFill>
          <a:schemeClr val="tx1"/>
        </a:solidFill>
        <a:latin typeface="Segoe UI" pitchFamily="34" charset="0"/>
        <a:ea typeface="+mn-ea"/>
        <a:cs typeface="+mn-cs"/>
      </a:defRPr>
    </a:lvl1pPr>
    <a:lvl2pPr marL="159757" indent="-79382" algn="l" defTabSz="685864" rtl="0" eaLnBrk="1" latinLnBrk="0" hangingPunct="1">
      <a:lnSpc>
        <a:spcPct val="90000"/>
      </a:lnSpc>
      <a:spcAft>
        <a:spcPts val="250"/>
      </a:spcAft>
      <a:buFont typeface="Arial" pitchFamily="34" charset="0"/>
      <a:buChar char="•"/>
      <a:defRPr sz="700" kern="1200">
        <a:solidFill>
          <a:schemeClr val="tx1"/>
        </a:solidFill>
        <a:latin typeface="Segoe UI" pitchFamily="34" charset="0"/>
        <a:ea typeface="+mn-ea"/>
        <a:cs typeface="+mn-cs"/>
      </a:defRPr>
    </a:lvl2pPr>
    <a:lvl3pPr marL="246085" indent="-86329" algn="l" defTabSz="685864" rtl="0" eaLnBrk="1" latinLnBrk="0" hangingPunct="1">
      <a:lnSpc>
        <a:spcPct val="90000"/>
      </a:lnSpc>
      <a:spcAft>
        <a:spcPts val="250"/>
      </a:spcAft>
      <a:buFont typeface="Arial" pitchFamily="34" charset="0"/>
      <a:buChar char="•"/>
      <a:defRPr sz="700" kern="1200">
        <a:solidFill>
          <a:schemeClr val="tx1"/>
        </a:solidFill>
        <a:latin typeface="Segoe UI" pitchFamily="34" charset="0"/>
        <a:ea typeface="+mn-ea"/>
        <a:cs typeface="+mn-cs"/>
      </a:defRPr>
    </a:lvl3pPr>
    <a:lvl4pPr marL="362183" indent="-110143" algn="l" defTabSz="685864" rtl="0" eaLnBrk="1" latinLnBrk="0" hangingPunct="1">
      <a:lnSpc>
        <a:spcPct val="90000"/>
      </a:lnSpc>
      <a:spcAft>
        <a:spcPts val="250"/>
      </a:spcAft>
      <a:buFont typeface="Arial" pitchFamily="34" charset="0"/>
      <a:buChar char="•"/>
      <a:defRPr sz="700" kern="1200">
        <a:solidFill>
          <a:schemeClr val="tx1"/>
        </a:solidFill>
        <a:latin typeface="Segoe UI" pitchFamily="34" charset="0"/>
        <a:ea typeface="+mn-ea"/>
        <a:cs typeface="+mn-cs"/>
      </a:defRPr>
    </a:lvl4pPr>
    <a:lvl5pPr marL="461411" indent="-86329" algn="l" defTabSz="685864" rtl="0" eaLnBrk="1" latinLnBrk="0" hangingPunct="1">
      <a:lnSpc>
        <a:spcPct val="90000"/>
      </a:lnSpc>
      <a:spcAft>
        <a:spcPts val="250"/>
      </a:spcAft>
      <a:buFont typeface="Arial" pitchFamily="34" charset="0"/>
      <a:buChar char="•"/>
      <a:defRPr sz="700" kern="1200">
        <a:solidFill>
          <a:schemeClr val="tx1"/>
        </a:solidFill>
        <a:latin typeface="Segoe UI" pitchFamily="34" charset="0"/>
        <a:ea typeface="+mn-ea"/>
        <a:cs typeface="+mn-cs"/>
      </a:defRPr>
    </a:lvl5pPr>
    <a:lvl6pPr marL="1714660" algn="l" defTabSz="685864" rtl="0" eaLnBrk="1" latinLnBrk="0" hangingPunct="1">
      <a:defRPr sz="900" kern="1200">
        <a:solidFill>
          <a:schemeClr val="tx1"/>
        </a:solidFill>
        <a:latin typeface="+mn-lt"/>
        <a:ea typeface="+mn-ea"/>
        <a:cs typeface="+mn-cs"/>
      </a:defRPr>
    </a:lvl6pPr>
    <a:lvl7pPr marL="2057592" algn="l" defTabSz="685864" rtl="0" eaLnBrk="1" latinLnBrk="0" hangingPunct="1">
      <a:defRPr sz="900" kern="1200">
        <a:solidFill>
          <a:schemeClr val="tx1"/>
        </a:solidFill>
        <a:latin typeface="+mn-lt"/>
        <a:ea typeface="+mn-ea"/>
        <a:cs typeface="+mn-cs"/>
      </a:defRPr>
    </a:lvl7pPr>
    <a:lvl8pPr marL="2400524" algn="l" defTabSz="685864" rtl="0" eaLnBrk="1" latinLnBrk="0" hangingPunct="1">
      <a:defRPr sz="900" kern="1200">
        <a:solidFill>
          <a:schemeClr val="tx1"/>
        </a:solidFill>
        <a:latin typeface="+mn-lt"/>
        <a:ea typeface="+mn-ea"/>
        <a:cs typeface="+mn-cs"/>
      </a:defRPr>
    </a:lvl8pPr>
    <a:lvl9pPr marL="2743456" algn="l" defTabSz="685864"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Tree>
    <p:extLst>
      <p:ext uri="{BB962C8B-B14F-4D97-AF65-F5344CB8AC3E}">
        <p14:creationId xmlns:p14="http://schemas.microsoft.com/office/powerpoint/2010/main" val="6006345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smtClean="0"/>
              <a:t>Functional</a:t>
            </a:r>
            <a:r>
              <a:rPr lang="en-GB" baseline="0" dirty="0" smtClean="0"/>
              <a:t> programming tools empower when combined with other technologies</a:t>
            </a:r>
          </a:p>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smtClean="0"/>
              <a:t>Functional</a:t>
            </a:r>
            <a:r>
              <a:rPr lang="en-GB" baseline="0" dirty="0" smtClean="0"/>
              <a:t> programming tools empower when combined with other technologies</a:t>
            </a:r>
          </a:p>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smtClean="0"/>
              <a:t>Functional</a:t>
            </a:r>
            <a:r>
              <a:rPr lang="en-GB" baseline="0" dirty="0" smtClean="0"/>
              <a:t> programming tools empower when combined with other technologies</a:t>
            </a:r>
          </a:p>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Tree>
    <p:extLst>
      <p:ext uri="{BB962C8B-B14F-4D97-AF65-F5344CB8AC3E}">
        <p14:creationId xmlns:p14="http://schemas.microsoft.com/office/powerpoint/2010/main" val="5784507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None/>
            </a:pP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smtClean="0"/>
              <a:t>“Take a moment to stop and think about the ramifications of</a:t>
            </a:r>
            <a:r>
              <a:rPr lang="en-GB" baseline="0" dirty="0" smtClean="0"/>
              <a:t> time-to-market problems through software delays in analytical components for QF, FE, Trading and Calculation Engines more broadly”</a:t>
            </a:r>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GB" dirty="0" smtClean="0"/>
              <a:t>“Take a moment to stop and think about the ramifications of</a:t>
            </a:r>
            <a:r>
              <a:rPr lang="en-GB" baseline="0" dirty="0" smtClean="0"/>
              <a:t> correctness problems through software delays in analytical components for QF, FE, Trading and Calculation Engines more broadly”</a:t>
            </a:r>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GB" dirty="0" smtClean="0"/>
              <a:t>“Take a moment to stop and think about the ramifications of</a:t>
            </a:r>
            <a:r>
              <a:rPr lang="en-GB" baseline="0" dirty="0" smtClean="0"/>
              <a:t> efficiency problems through software delays in analytical components for QF, FE, Trading and Calculation Engines more broadly”</a:t>
            </a:r>
            <a:endParaRPr lang="en-GB" dirty="0" smtClean="0"/>
          </a:p>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GB" dirty="0" smtClean="0"/>
              <a:t>We don’t talk enough</a:t>
            </a:r>
            <a:r>
              <a:rPr lang="en-GB" baseline="0" dirty="0" smtClean="0"/>
              <a:t> about the software we were never able to write. We don’t talk enough about why good analytical programmers leave their jobs.</a:t>
            </a:r>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Option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6876257" y="4399708"/>
            <a:ext cx="1992738" cy="73301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userDrawn="1"/>
        </p:nvSpPr>
        <p:spPr bwMode="gray">
          <a:xfrm>
            <a:off x="323528" y="1563638"/>
            <a:ext cx="5904656" cy="257748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5"/>
          <p:cNvSpPr>
            <a:spLocks noGrp="1"/>
          </p:cNvSpPr>
          <p:nvPr>
            <p:ph type="body" sz="quarter" idx="10" hasCustomPrompt="1"/>
          </p:nvPr>
        </p:nvSpPr>
        <p:spPr>
          <a:xfrm>
            <a:off x="468313" y="1729662"/>
            <a:ext cx="5615855" cy="1240366"/>
          </a:xfrm>
        </p:spPr>
        <p:txBody>
          <a:bodyPr>
            <a:normAutofit/>
          </a:bodyPr>
          <a:lstStyle>
            <a:lvl1pPr marL="0" indent="0">
              <a:buNone/>
              <a:defRPr lang="en-US" sz="4600" i="0" kern="1200" spc="-75" baseline="0" dirty="0" smtClean="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Presentation Title</a:t>
            </a:r>
          </a:p>
        </p:txBody>
      </p:sp>
      <p:sp>
        <p:nvSpPr>
          <p:cNvPr id="8" name="Text Placeholder 8"/>
          <p:cNvSpPr>
            <a:spLocks noGrp="1"/>
          </p:cNvSpPr>
          <p:nvPr>
            <p:ph type="body" sz="quarter" idx="11" hasCustomPrompt="1"/>
          </p:nvPr>
        </p:nvSpPr>
        <p:spPr>
          <a:xfrm>
            <a:off x="468313" y="3082894"/>
            <a:ext cx="5615855" cy="979211"/>
          </a:xfrm>
        </p:spPr>
        <p:txBody>
          <a:bodyPr>
            <a:normAutofit/>
          </a:bodyPr>
          <a:lstStyle>
            <a:lvl1pPr marL="0" indent="0">
              <a:buNone/>
              <a:defRPr lang="en-US" sz="2000" kern="1200" spc="-75" baseline="0" dirty="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Speaker Name</a:t>
            </a:r>
          </a:p>
          <a:p>
            <a:pPr marL="0" lvl="0" indent="0" algn="l" defTabSz="685864"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685864" rtl="0" eaLnBrk="1" latinLnBrk="0" hangingPunct="1">
              <a:lnSpc>
                <a:spcPct val="90000"/>
              </a:lnSpc>
              <a:spcBef>
                <a:spcPct val="20000"/>
              </a:spcBef>
              <a:buSzPct val="90000"/>
              <a:buFont typeface="Arial" pitchFamily="34" charset="0"/>
              <a:buNone/>
            </a:pPr>
            <a:r>
              <a:rPr lang="en-US" dirty="0" smtClean="0"/>
              <a:t>Contact Information</a:t>
            </a:r>
          </a:p>
        </p:txBody>
      </p:sp>
      <p:grpSp>
        <p:nvGrpSpPr>
          <p:cNvPr id="10" name="Group 9"/>
          <p:cNvGrpSpPr/>
          <p:nvPr userDrawn="1"/>
        </p:nvGrpSpPr>
        <p:grpSpPr>
          <a:xfrm>
            <a:off x="467544" y="287296"/>
            <a:ext cx="1224136" cy="445996"/>
            <a:chOff x="10186018" y="534632"/>
            <a:chExt cx="1706539" cy="621752"/>
          </a:xfrm>
        </p:grpSpPr>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2" name="TextBox 11"/>
            <p:cNvSpPr txBox="1"/>
            <p:nvPr userDrawn="1"/>
          </p:nvSpPr>
          <p:spPr>
            <a:xfrm>
              <a:off x="10576932" y="972960"/>
              <a:ext cx="473759" cy="183424"/>
            </a:xfrm>
            <a:prstGeom prst="rect">
              <a:avLst/>
            </a:prstGeom>
            <a:noFill/>
          </p:spPr>
          <p:txBody>
            <a:bodyPr wrap="none" lIns="0" tIns="0" rIns="0" bIns="0" rtlCol="0">
              <a:spAutoFit/>
            </a:bodyPr>
            <a:lstStyle/>
            <a:p>
              <a:pPr>
                <a:lnSpc>
                  <a:spcPct val="90000"/>
                </a:lnSpc>
                <a:spcAft>
                  <a:spcPts val="600"/>
                </a:spcAft>
              </a:pPr>
              <a:r>
                <a:rPr lang="en-US" sz="950" dirty="0" smtClean="0">
                  <a:solidFill>
                    <a:schemeClr val="bg1"/>
                  </a:solidFill>
                </a:rPr>
                <a:t>| Basel</a:t>
              </a:r>
            </a:p>
          </p:txBody>
        </p:sp>
      </p:grpSp>
    </p:spTree>
    <p:extLst>
      <p:ext uri="{BB962C8B-B14F-4D97-AF65-F5344CB8AC3E}">
        <p14:creationId xmlns:p14="http://schemas.microsoft.com/office/powerpoint/2010/main" val="9162486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grpId="1" nodeType="withEffect">
                                  <p:stCondLst>
                                    <p:cond delay="500"/>
                                  </p:stCondLst>
                                  <p:childTnLst>
                                    <p:animMotion origin="layout" path="M 2.77778E-7 3.7037E-7 L 1.17344 3.7037E-7 " pathEditMode="relative" rAng="0" ptsTypes="AA">
                                      <p:cBhvr>
                                        <p:cTn id="8" dur="1000" spd="-100000" fill="hold"/>
                                        <p:tgtEl>
                                          <p:spTgt spid="5"/>
                                        </p:tgtEl>
                                        <p:attrNameLst>
                                          <p:attrName>ppt_x</p:attrName>
                                          <p:attrName>ppt_y</p:attrName>
                                        </p:attrNameLst>
                                      </p:cBhvr>
                                      <p:rCtr x="58663" y="0"/>
                                    </p:animMotion>
                                  </p:childTnLst>
                                </p:cTn>
                              </p:par>
                              <p:par>
                                <p:cTn id="9" presetID="1" presetClass="entr" presetSubtype="0" fill="hold" nodeType="withEffect">
                                  <p:stCondLst>
                                    <p:cond delay="500"/>
                                  </p:stCondLst>
                                  <p:childTnLst>
                                    <p:set>
                                      <p:cBhvr>
                                        <p:cTn id="10" dur="1" fill="hold">
                                          <p:stCondLst>
                                            <p:cond delay="0"/>
                                          </p:stCondLst>
                                        </p:cTn>
                                        <p:tgtEl>
                                          <p:spTgt spid="10"/>
                                        </p:tgtEl>
                                        <p:attrNameLst>
                                          <p:attrName>style.visibility</p:attrName>
                                        </p:attrNameLst>
                                      </p:cBhvr>
                                      <p:to>
                                        <p:strVal val="visible"/>
                                      </p:to>
                                    </p:set>
                                  </p:childTnLst>
                                </p:cTn>
                              </p:par>
                              <p:par>
                                <p:cTn id="11" presetID="63" presetClass="path" presetSubtype="0" accel="50000" decel="50000" fill="hold" nodeType="withEffect">
                                  <p:stCondLst>
                                    <p:cond delay="500"/>
                                  </p:stCondLst>
                                  <p:childTnLst>
                                    <p:animMotion origin="layout" path="M 4.44444E-6 -4.07407E-6 L 1.40572 -4.07407E-6 " pathEditMode="relative" rAng="0" ptsTypes="AA">
                                      <p:cBhvr>
                                        <p:cTn id="12" dur="1000" spd="-100000" fill="hold"/>
                                        <p:tgtEl>
                                          <p:spTgt spid="10"/>
                                        </p:tgtEl>
                                        <p:attrNameLst>
                                          <p:attrName>ppt_x</p:attrName>
                                          <p:attrName>ppt_y</p:attrName>
                                        </p:attrNameLst>
                                      </p:cBhvr>
                                      <p:rCtr x="70278" y="0"/>
                                    </p:animMotion>
                                  </p:childTnLst>
                                </p:cTn>
                              </p:par>
                              <p:par>
                                <p:cTn id="13" presetID="1" presetClass="entr" presetSubtype="0" fill="hold" nodeType="withEffect">
                                  <p:stCondLst>
                                    <p:cond delay="500"/>
                                  </p:stCondLst>
                                  <p:childTnLst>
                                    <p:set>
                                      <p:cBhvr>
                                        <p:cTn id="14" dur="1" fill="hold">
                                          <p:stCondLst>
                                            <p:cond delay="0"/>
                                          </p:stCondLst>
                                        </p:cTn>
                                        <p:tgtEl>
                                          <p:spTgt spid="9"/>
                                        </p:tgtEl>
                                        <p:attrNameLst>
                                          <p:attrName>style.visibility</p:attrName>
                                        </p:attrNameLst>
                                      </p:cBhvr>
                                      <p:to>
                                        <p:strVal val="visible"/>
                                      </p:to>
                                    </p:set>
                                  </p:childTnLst>
                                </p:cTn>
                              </p:par>
                              <p:par>
                                <p:cTn id="15" presetID="63" presetClass="path" presetSubtype="0" accel="50000" decel="50000" fill="hold" nodeType="withEffect">
                                  <p:stCondLst>
                                    <p:cond delay="500"/>
                                  </p:stCondLst>
                                  <p:childTnLst>
                                    <p:animMotion origin="layout" path="M 2.5E-6 -3.20988E-6 L 0.67066 -3.20988E-6 " pathEditMode="relative" rAng="0" ptsTypes="AA">
                                      <p:cBhvr>
                                        <p:cTn id="16" dur="1000" spd="-100000" fill="hold"/>
                                        <p:tgtEl>
                                          <p:spTgt spid="9"/>
                                        </p:tgtEl>
                                        <p:attrNameLst>
                                          <p:attrName>ppt_x</p:attrName>
                                          <p:attrName>ppt_y</p:attrName>
                                        </p:attrNameLst>
                                      </p:cBhvr>
                                      <p:rCtr x="33524" y="0"/>
                                    </p:animMotion>
                                  </p:childTnLst>
                                </p:cTn>
                              </p:par>
                              <p:par>
                                <p:cTn id="17" presetID="1" presetClass="entr" presetSubtype="0" fill="hold" grpId="1" nodeType="withEffect">
                                  <p:stCondLst>
                                    <p:cond delay="500"/>
                                  </p:stCondLst>
                                  <p:childTnLst>
                                    <p:set>
                                      <p:cBhvr>
                                        <p:cTn id="18" dur="1" fill="hold">
                                          <p:stCondLst>
                                            <p:cond delay="0"/>
                                          </p:stCondLst>
                                        </p:cTn>
                                        <p:tgtEl>
                                          <p:spTgt spid="7"/>
                                        </p:tgtEl>
                                        <p:attrNameLst>
                                          <p:attrName>style.visibility</p:attrName>
                                        </p:attrNameLst>
                                      </p:cBhvr>
                                      <p:to>
                                        <p:strVal val="visible"/>
                                      </p:to>
                                    </p:set>
                                  </p:childTnLst>
                                </p:cTn>
                              </p:par>
                              <p:par>
                                <p:cTn id="19" presetID="35" presetClass="path" presetSubtype="0" accel="50000" decel="50000" fill="hold" grpId="0" nodeType="withEffect">
                                  <p:stCondLst>
                                    <p:cond delay="500"/>
                                  </p:stCondLst>
                                  <p:childTnLst>
                                    <p:animMotion origin="layout" path="M -3.33333E-6 -1.23457E-7 L 1.175 -1.23457E-7 " pathEditMode="relative" rAng="0" ptsTypes="AA">
                                      <p:cBhvr>
                                        <p:cTn id="20" dur="1000" spd="-100000" fill="hold"/>
                                        <p:tgtEl>
                                          <p:spTgt spid="7"/>
                                        </p:tgtEl>
                                        <p:attrNameLst>
                                          <p:attrName>ppt_x</p:attrName>
                                          <p:attrName>ppt_y</p:attrName>
                                        </p:attrNameLst>
                                      </p:cBhvr>
                                      <p:rCtr x="58750" y="0"/>
                                    </p:animMotion>
                                  </p:childTnLst>
                                </p:cTn>
                              </p:par>
                              <p:par>
                                <p:cTn id="21" presetID="1" presetClass="entr" presetSubtype="0" fill="hold" grpId="1" nodeType="withEffect">
                                  <p:stCondLst>
                                    <p:cond delay="500"/>
                                  </p:stCondLst>
                                  <p:childTnLst>
                                    <p:set>
                                      <p:cBhvr>
                                        <p:cTn id="22" dur="1" fill="hold">
                                          <p:stCondLst>
                                            <p:cond delay="0"/>
                                          </p:stCondLst>
                                        </p:cTn>
                                        <p:tgtEl>
                                          <p:spTgt spid="8"/>
                                        </p:tgtEl>
                                        <p:attrNameLst>
                                          <p:attrName>style.visibility</p:attrName>
                                        </p:attrNameLst>
                                      </p:cBhvr>
                                      <p:to>
                                        <p:strVal val="visible"/>
                                      </p:to>
                                    </p:set>
                                  </p:childTnLst>
                                </p:cTn>
                              </p:par>
                              <p:par>
                                <p:cTn id="23" presetID="35" presetClass="path" presetSubtype="0" accel="50000" decel="50000" fill="hold" grpId="0" nodeType="withEffect">
                                  <p:stCondLst>
                                    <p:cond delay="500"/>
                                  </p:stCondLst>
                                  <p:childTnLst>
                                    <p:animMotion origin="layout" path="M -3.33333E-6 -4.44444E-6 L 1.17622 -4.44444E-6 " pathEditMode="relative" rAng="0" ptsTypes="AA">
                                      <p:cBhvr>
                                        <p:cTn id="24" dur="1000" spd="-100000" fill="hold"/>
                                        <p:tgtEl>
                                          <p:spTgt spid="8"/>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7"/>
                        </p:tgtEl>
                        <p:attrNameLst>
                          <p:attrName>ppt_x</p:attrName>
                          <p:attrName>ppt_y</p:attrName>
                        </p:attrNameLst>
                      </p:cBhvr>
                      <p:rCtr x="58750" y="0"/>
                    </p:animMotion>
                  </p:childTnLst>
                </p:cTn>
              </p:par>
            </p:tnLst>
          </p:tmpl>
        </p:tmplLst>
      </p:bldP>
      <p:bldP spid="7" grpId="1">
        <p:tmplLst>
          <p:tmpl>
            <p:tnLst>
              <p:par>
                <p:cTn presetID="1" presetClass="entr" presetSubtype="0" fill="hold" nodeType="withEffect">
                  <p:stCondLst>
                    <p:cond delay="50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8"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8"/>
                        </p:tgtEl>
                        <p:attrNameLst>
                          <p:attrName>ppt_x</p:attrName>
                          <p:attrName>ppt_y</p:attrName>
                        </p:attrNameLst>
                      </p:cBhvr>
                      <p:rCtr x="58802" y="0"/>
                    </p:animMotion>
                  </p:childTnLst>
                </p:cTn>
              </p:par>
            </p:tnLst>
          </p:tmpl>
        </p:tmplLst>
      </p:bldP>
      <p:bldP spid="8" grpId="1">
        <p:tmplLst>
          <p:tmpl>
            <p:tnLst>
              <p:par>
                <p:cTn presetID="1" presetClass="entr" presetSubtype="0" fill="hold" nodeType="withEffect">
                  <p:stCondLst>
                    <p:cond delay="500"/>
                  </p:stCondLst>
                  <p:childTnLst>
                    <p:set>
                      <p:cBhvr>
                        <p:cTn dur="1" fill="hold">
                          <p:stCondLst>
                            <p:cond delay="0"/>
                          </p:stCondLst>
                        </p:cTn>
                        <p:tgtEl>
                          <p:spTgt spid="8"/>
                        </p:tgtEl>
                        <p:attrNameLst>
                          <p:attrName>style.visibility</p:attrName>
                        </p:attrNameLst>
                      </p:cBhvr>
                      <p:to>
                        <p:strVal val="visible"/>
                      </p:to>
                    </p:set>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Content Placeholder 12"/>
          <p:cNvSpPr>
            <a:spLocks noGrp="1"/>
          </p:cNvSpPr>
          <p:nvPr>
            <p:ph sz="quarter" idx="10"/>
          </p:nvPr>
        </p:nvSpPr>
        <p:spPr>
          <a:xfrm>
            <a:off x="468313" y="1347788"/>
            <a:ext cx="8207375" cy="3240088"/>
          </a:xfrm>
        </p:spPr>
        <p:txBody>
          <a:bodyPr/>
          <a:lstStyle>
            <a:lvl1pPr marL="0" indent="0">
              <a:buNone/>
              <a:defRPr sz="3000"/>
            </a:lvl1pPr>
            <a:lvl2pPr marL="0" indent="0">
              <a:buNone/>
              <a:tabLst/>
              <a:defRPr sz="1500">
                <a:latin typeface="+mn-lt"/>
              </a:defRPr>
            </a:lvl2pPr>
            <a:lvl3pPr marL="180975" indent="-180975">
              <a:defRPr sz="15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2350241686"/>
      </p:ext>
    </p:extLst>
  </p:cSld>
  <p:clrMapOvr>
    <a:masterClrMapping/>
  </p:clrMapOvr>
  <p:transition spd="slow">
    <p:push dir="u"/>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1217384526"/>
      </p:ext>
    </p:extLst>
  </p:cSld>
  <p:clrMapOvr>
    <a:masterClrMapping/>
  </p:clrMapOvr>
  <p:transition spd="slow">
    <p:push dir="u"/>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0064348"/>
      </p:ext>
    </p:extLst>
  </p:cSld>
  <p:clrMapOvr>
    <a:masterClrMapping/>
  </p:clrMapOvr>
  <p:transition spd="slow">
    <p:push dir="u"/>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5" name="Content Placeholder 12"/>
          <p:cNvSpPr>
            <a:spLocks noGrp="1"/>
          </p:cNvSpPr>
          <p:nvPr>
            <p:ph sz="quarter" idx="10"/>
          </p:nvPr>
        </p:nvSpPr>
        <p:spPr>
          <a:xfrm>
            <a:off x="468313" y="1347788"/>
            <a:ext cx="4049667" cy="3240088"/>
          </a:xfrm>
        </p:spPr>
        <p:txBody>
          <a:bodyPr/>
          <a:lstStyle>
            <a:lvl1pPr marL="0" indent="0">
              <a:buNone/>
              <a:defRPr sz="3000"/>
            </a:lvl1pPr>
            <a:lvl2pPr marL="0" indent="0">
              <a:buNone/>
              <a:tabLst/>
              <a:defRPr sz="1500">
                <a:latin typeface="+mn-lt"/>
              </a:defRPr>
            </a:lvl2pPr>
            <a:lvl3pPr marL="180975" indent="-180975">
              <a:defRPr sz="15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7" name="Content Placeholder 12"/>
          <p:cNvSpPr>
            <a:spLocks noGrp="1"/>
          </p:cNvSpPr>
          <p:nvPr>
            <p:ph sz="quarter" idx="11"/>
          </p:nvPr>
        </p:nvSpPr>
        <p:spPr>
          <a:xfrm>
            <a:off x="4620681" y="1347787"/>
            <a:ext cx="4055008" cy="3240087"/>
          </a:xfrm>
        </p:spPr>
        <p:txBody>
          <a:bodyPr/>
          <a:lstStyle>
            <a:lvl1pPr marL="0" indent="0">
              <a:buNone/>
              <a:defRPr sz="3000"/>
            </a:lvl1pPr>
            <a:lvl2pPr marL="0" indent="0">
              <a:buNone/>
              <a:tabLst/>
              <a:defRPr sz="1500">
                <a:latin typeface="+mn-lt"/>
              </a:defRPr>
            </a:lvl2pPr>
            <a:lvl3pPr marL="180975" indent="-180975">
              <a:defRPr sz="15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337599764"/>
      </p:ext>
    </p:extLst>
  </p:cSld>
  <p:clrMapOvr>
    <a:masterClrMapping/>
  </p:clrMapOvr>
  <p:transition spd="slow">
    <p:push dir="u"/>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Metro Blocks 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3" name="Content Placeholder 12"/>
          <p:cNvSpPr>
            <a:spLocks noGrp="1"/>
          </p:cNvSpPr>
          <p:nvPr>
            <p:ph sz="quarter" idx="10"/>
          </p:nvPr>
        </p:nvSpPr>
        <p:spPr>
          <a:xfrm>
            <a:off x="468313" y="1347787"/>
            <a:ext cx="4895850" cy="3240088"/>
          </a:xfrm>
        </p:spPr>
        <p:txBody>
          <a:bodyPr/>
          <a:lstStyle>
            <a:lvl1pPr marL="0" indent="0">
              <a:buNone/>
              <a:defRPr sz="3000"/>
            </a:lvl1pPr>
            <a:lvl2pPr marL="0" indent="0">
              <a:buNone/>
              <a:tabLst/>
              <a:defRPr sz="1500">
                <a:latin typeface="+mn-lt"/>
              </a:defRPr>
            </a:lvl2pPr>
            <a:lvl3pPr marL="345327" indent="-172664">
              <a:defRPr sz="1500">
                <a:latin typeface="+mn-lt"/>
              </a:defRPr>
            </a:lvl3pPr>
          </a:lstStyle>
          <a:p>
            <a:pPr lvl="0"/>
            <a:r>
              <a:rPr lang="en-US" smtClean="0"/>
              <a:t>Click to edit Master text styles</a:t>
            </a:r>
          </a:p>
          <a:p>
            <a:pPr lvl="1"/>
            <a:r>
              <a:rPr lang="en-US" smtClean="0"/>
              <a:t>Second level</a:t>
            </a:r>
          </a:p>
          <a:p>
            <a:pPr lvl="2"/>
            <a:r>
              <a:rPr lang="en-US" smtClean="0"/>
              <a:t>Third level</a:t>
            </a:r>
          </a:p>
        </p:txBody>
      </p:sp>
      <p:sp>
        <p:nvSpPr>
          <p:cNvPr id="4" name="Picture Placeholder 3"/>
          <p:cNvSpPr>
            <a:spLocks noGrp="1"/>
          </p:cNvSpPr>
          <p:nvPr>
            <p:ph type="pic" sz="quarter" idx="11"/>
          </p:nvPr>
        </p:nvSpPr>
        <p:spPr>
          <a:xfrm>
            <a:off x="5435601" y="1347787"/>
            <a:ext cx="1584324" cy="1572881"/>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7092951" y="1347787"/>
            <a:ext cx="1582738" cy="1572881"/>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5435601" y="3003650"/>
            <a:ext cx="1584324" cy="1584226"/>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7159904" y="3000210"/>
            <a:ext cx="1515784" cy="1587665"/>
          </a:xfrm>
        </p:spPr>
        <p:txBody>
          <a:bodyPr/>
          <a:lstStyle/>
          <a:p>
            <a:r>
              <a:rPr lang="en-US" smtClean="0"/>
              <a:t>Click icon to add picture</a:t>
            </a:r>
            <a:endParaRPr lang="de-CH" dirty="0"/>
          </a:p>
        </p:txBody>
      </p:sp>
    </p:spTree>
    <p:extLst>
      <p:ext uri="{BB962C8B-B14F-4D97-AF65-F5344CB8AC3E}">
        <p14:creationId xmlns:p14="http://schemas.microsoft.com/office/powerpoint/2010/main" val="1022919262"/>
      </p:ext>
    </p:extLst>
  </p:cSld>
  <p:clrMapOvr>
    <a:masterClrMapping/>
  </p:clrMapOvr>
  <p:transition spd="slow">
    <p:push dir="u"/>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Metro Blocks 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5435600" y="1347787"/>
            <a:ext cx="1584325" cy="1572881"/>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7092951" y="1347787"/>
            <a:ext cx="1582738" cy="3240089"/>
          </a:xfrm>
        </p:spPr>
        <p:txBody>
          <a:bodyPr/>
          <a:lstStyle/>
          <a:p>
            <a:r>
              <a:rPr lang="en-US" smtClean="0"/>
              <a:t>Click icon to add picture</a:t>
            </a:r>
            <a:endParaRPr lang="de-CH"/>
          </a:p>
        </p:txBody>
      </p:sp>
      <p:sp>
        <p:nvSpPr>
          <p:cNvPr id="8" name="Picture Placeholder 3"/>
          <p:cNvSpPr>
            <a:spLocks noGrp="1"/>
          </p:cNvSpPr>
          <p:nvPr>
            <p:ph type="pic" sz="quarter" idx="13"/>
          </p:nvPr>
        </p:nvSpPr>
        <p:spPr>
          <a:xfrm>
            <a:off x="5435600" y="3003550"/>
            <a:ext cx="1584325" cy="1584326"/>
          </a:xfrm>
        </p:spPr>
        <p:txBody>
          <a:bodyPr/>
          <a:lstStyle/>
          <a:p>
            <a:r>
              <a:rPr lang="en-US" smtClean="0"/>
              <a:t>Click icon to add picture</a:t>
            </a:r>
            <a:endParaRPr lang="de-CH"/>
          </a:p>
        </p:txBody>
      </p:sp>
      <p:sp>
        <p:nvSpPr>
          <p:cNvPr id="10" name="Content Placeholder 12"/>
          <p:cNvSpPr>
            <a:spLocks noGrp="1"/>
          </p:cNvSpPr>
          <p:nvPr>
            <p:ph sz="quarter" idx="10"/>
          </p:nvPr>
        </p:nvSpPr>
        <p:spPr>
          <a:xfrm>
            <a:off x="468313" y="1347788"/>
            <a:ext cx="4895850" cy="3240088"/>
          </a:xfrm>
        </p:spPr>
        <p:txBody>
          <a:bodyPr/>
          <a:lstStyle>
            <a:lvl1pPr marL="0" indent="0">
              <a:buNone/>
              <a:defRPr sz="3000"/>
            </a:lvl1pPr>
            <a:lvl2pPr marL="0" indent="0">
              <a:buNone/>
              <a:tabLst/>
              <a:defRPr sz="1500">
                <a:latin typeface="+mn-lt"/>
              </a:defRPr>
            </a:lvl2pPr>
            <a:lvl3pPr marL="345327" indent="-172664">
              <a:defRPr sz="15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672329920"/>
      </p:ext>
    </p:extLst>
  </p:cSld>
  <p:clrMapOvr>
    <a:masterClrMapping/>
  </p:clrMapOvr>
  <p:transition spd="slow">
    <p:push dir="u"/>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etro Blocks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5435600" y="1347614"/>
            <a:ext cx="1584325" cy="3240261"/>
          </a:xfrm>
        </p:spPr>
        <p:txBody>
          <a:bodyPr/>
          <a:lstStyle/>
          <a:p>
            <a:r>
              <a:rPr lang="en-US" smtClean="0"/>
              <a:t>Click icon to add picture</a:t>
            </a:r>
            <a:endParaRPr lang="de-CH" dirty="0"/>
          </a:p>
        </p:txBody>
      </p:sp>
      <p:sp>
        <p:nvSpPr>
          <p:cNvPr id="5" name="Picture Placeholder 3"/>
          <p:cNvSpPr>
            <a:spLocks noGrp="1"/>
          </p:cNvSpPr>
          <p:nvPr>
            <p:ph type="pic" sz="quarter" idx="12"/>
          </p:nvPr>
        </p:nvSpPr>
        <p:spPr>
          <a:xfrm>
            <a:off x="7092951" y="1347614"/>
            <a:ext cx="1582738" cy="1584499"/>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7092951" y="3003550"/>
            <a:ext cx="1582737" cy="1584325"/>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468313" y="1347614"/>
            <a:ext cx="4895850" cy="3240261"/>
          </a:xfrm>
        </p:spPr>
        <p:txBody>
          <a:bodyPr/>
          <a:lstStyle>
            <a:lvl1pPr marL="0" indent="0">
              <a:buNone/>
              <a:defRPr sz="3000"/>
            </a:lvl1pPr>
            <a:lvl2pPr marL="0" indent="0">
              <a:buNone/>
              <a:tabLst/>
              <a:defRPr sz="1500">
                <a:latin typeface="+mn-lt"/>
              </a:defRPr>
            </a:lvl2pPr>
            <a:lvl3pPr marL="345327" indent="-172664">
              <a:defRPr sz="15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908529047"/>
      </p:ext>
    </p:extLst>
  </p:cSld>
  <p:clrMapOvr>
    <a:masterClrMapping/>
  </p:clrMapOvr>
  <p:transition spd="slow">
    <p:push dir="u"/>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tro Blocks 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5435601" y="1347787"/>
            <a:ext cx="3240088" cy="1584326"/>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5435601" y="3003550"/>
            <a:ext cx="1584324" cy="1584325"/>
          </a:xfrm>
        </p:spPr>
        <p:txBody>
          <a:bodyPr/>
          <a:lstStyle/>
          <a:p>
            <a:r>
              <a:rPr lang="en-US" smtClean="0"/>
              <a:t>Click icon to add picture</a:t>
            </a:r>
            <a:endParaRPr lang="de-CH" dirty="0"/>
          </a:p>
        </p:txBody>
      </p:sp>
      <p:sp>
        <p:nvSpPr>
          <p:cNvPr id="9" name="Picture Placeholder 3"/>
          <p:cNvSpPr>
            <a:spLocks noGrp="1"/>
          </p:cNvSpPr>
          <p:nvPr>
            <p:ph type="pic" sz="quarter" idx="14"/>
          </p:nvPr>
        </p:nvSpPr>
        <p:spPr>
          <a:xfrm>
            <a:off x="7092950" y="3000210"/>
            <a:ext cx="1582738" cy="1587665"/>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468313" y="1347788"/>
            <a:ext cx="4895850" cy="3240088"/>
          </a:xfrm>
        </p:spPr>
        <p:txBody>
          <a:bodyPr/>
          <a:lstStyle>
            <a:lvl1pPr marL="0" indent="0">
              <a:buNone/>
              <a:defRPr sz="3000"/>
            </a:lvl1pPr>
            <a:lvl2pPr marL="0" indent="0">
              <a:buNone/>
              <a:tabLst/>
              <a:defRPr sz="1500">
                <a:latin typeface="+mn-lt"/>
              </a:defRPr>
            </a:lvl2pPr>
            <a:lvl3pPr marL="345327" indent="-172664">
              <a:defRPr sz="15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245187768"/>
      </p:ext>
    </p:extLst>
  </p:cSld>
  <p:clrMapOvr>
    <a:masterClrMapping/>
  </p:clrMapOvr>
  <p:transition spd="slow">
    <p:push dir="u"/>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etro Blocks 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5435600" y="1347787"/>
            <a:ext cx="1584325" cy="1572881"/>
          </a:xfrm>
        </p:spPr>
        <p:txBody>
          <a:bodyPr/>
          <a:lstStyle/>
          <a:p>
            <a:r>
              <a:rPr lang="en-US" smtClean="0"/>
              <a:t>Click icon to add picture</a:t>
            </a:r>
            <a:endParaRPr lang="de-CH"/>
          </a:p>
        </p:txBody>
      </p:sp>
      <p:sp>
        <p:nvSpPr>
          <p:cNvPr id="5" name="Picture Placeholder 3"/>
          <p:cNvSpPr>
            <a:spLocks noGrp="1"/>
          </p:cNvSpPr>
          <p:nvPr>
            <p:ph type="pic" sz="quarter" idx="12"/>
          </p:nvPr>
        </p:nvSpPr>
        <p:spPr>
          <a:xfrm>
            <a:off x="7092951" y="1347787"/>
            <a:ext cx="1582738" cy="1572881"/>
          </a:xfrm>
        </p:spPr>
        <p:txBody>
          <a:bodyPr/>
          <a:lstStyle/>
          <a:p>
            <a:r>
              <a:rPr lang="en-US" smtClean="0"/>
              <a:t>Click icon to add picture</a:t>
            </a:r>
            <a:endParaRPr lang="de-CH" dirty="0"/>
          </a:p>
        </p:txBody>
      </p:sp>
      <p:sp>
        <p:nvSpPr>
          <p:cNvPr id="8" name="Picture Placeholder 3"/>
          <p:cNvSpPr>
            <a:spLocks noGrp="1"/>
          </p:cNvSpPr>
          <p:nvPr>
            <p:ph type="pic" sz="quarter" idx="13"/>
          </p:nvPr>
        </p:nvSpPr>
        <p:spPr>
          <a:xfrm>
            <a:off x="5435601" y="3003650"/>
            <a:ext cx="3240088" cy="1584225"/>
          </a:xfrm>
        </p:spPr>
        <p:txBody>
          <a:bodyPr/>
          <a:lstStyle/>
          <a:p>
            <a:r>
              <a:rPr lang="en-US" smtClean="0"/>
              <a:t>Click icon to add picture</a:t>
            </a:r>
            <a:endParaRPr lang="de-CH" dirty="0"/>
          </a:p>
        </p:txBody>
      </p:sp>
      <p:sp>
        <p:nvSpPr>
          <p:cNvPr id="10" name="Content Placeholder 12"/>
          <p:cNvSpPr>
            <a:spLocks noGrp="1"/>
          </p:cNvSpPr>
          <p:nvPr>
            <p:ph sz="quarter" idx="10"/>
          </p:nvPr>
        </p:nvSpPr>
        <p:spPr>
          <a:xfrm>
            <a:off x="468313" y="1347788"/>
            <a:ext cx="4895850" cy="3240088"/>
          </a:xfrm>
        </p:spPr>
        <p:txBody>
          <a:bodyPr/>
          <a:lstStyle>
            <a:lvl1pPr marL="0" indent="0">
              <a:buNone/>
              <a:defRPr sz="3000"/>
            </a:lvl1pPr>
            <a:lvl2pPr marL="0" indent="0">
              <a:buNone/>
              <a:tabLst/>
              <a:defRPr sz="1500">
                <a:latin typeface="+mn-lt"/>
              </a:defRPr>
            </a:lvl2pPr>
            <a:lvl3pPr marL="345327" indent="-172664">
              <a:defRPr sz="15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4084855247"/>
      </p:ext>
    </p:extLst>
  </p:cSld>
  <p:clrMapOvr>
    <a:masterClrMapping/>
  </p:clrMapOvr>
  <p:transition spd="slow">
    <p:push dir="u"/>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etro Blocks 6">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Picture Placeholder 3"/>
          <p:cNvSpPr>
            <a:spLocks noGrp="1"/>
          </p:cNvSpPr>
          <p:nvPr>
            <p:ph type="pic" sz="quarter" idx="11"/>
          </p:nvPr>
        </p:nvSpPr>
        <p:spPr>
          <a:xfrm>
            <a:off x="5435601" y="1347788"/>
            <a:ext cx="3240088" cy="3240087"/>
          </a:xfrm>
        </p:spPr>
        <p:txBody>
          <a:bodyPr/>
          <a:lstStyle/>
          <a:p>
            <a:r>
              <a:rPr lang="en-US" smtClean="0"/>
              <a:t>Click icon to add picture</a:t>
            </a:r>
            <a:endParaRPr lang="de-CH"/>
          </a:p>
        </p:txBody>
      </p:sp>
      <p:sp>
        <p:nvSpPr>
          <p:cNvPr id="6" name="Content Placeholder 12"/>
          <p:cNvSpPr>
            <a:spLocks noGrp="1"/>
          </p:cNvSpPr>
          <p:nvPr>
            <p:ph sz="quarter" idx="10"/>
          </p:nvPr>
        </p:nvSpPr>
        <p:spPr>
          <a:xfrm>
            <a:off x="468313" y="1347788"/>
            <a:ext cx="4895850" cy="3240088"/>
          </a:xfrm>
        </p:spPr>
        <p:txBody>
          <a:bodyPr/>
          <a:lstStyle>
            <a:lvl1pPr marL="0" indent="0">
              <a:buNone/>
              <a:defRPr sz="3000"/>
            </a:lvl1pPr>
            <a:lvl2pPr marL="0" indent="0">
              <a:buNone/>
              <a:tabLst/>
              <a:defRPr sz="1500">
                <a:latin typeface="+mn-lt"/>
              </a:defRPr>
            </a:lvl2pPr>
            <a:lvl3pPr marL="345327" indent="-172664">
              <a:defRPr sz="1500">
                <a:latin typeface="+mn-lt"/>
              </a:defRPr>
            </a:lvl3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429195846"/>
      </p:ext>
    </p:extLst>
  </p:cSld>
  <p:clrMapOvr>
    <a:masterClrMapping/>
  </p:clrMapOvr>
  <p:transition spd="slow">
    <p:push dir="u"/>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Option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p:cNvSpPr/>
          <p:nvPr userDrawn="1"/>
        </p:nvSpPr>
        <p:spPr bwMode="gray">
          <a:xfrm>
            <a:off x="323528" y="1563638"/>
            <a:ext cx="5904656" cy="2577480"/>
          </a:xfrm>
          <a:prstGeom prst="rect">
            <a:avLst/>
          </a:prstGeom>
          <a:solidFill>
            <a:schemeClr val="accent2">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6" name="Text Placeholder 5"/>
          <p:cNvSpPr>
            <a:spLocks noGrp="1"/>
          </p:cNvSpPr>
          <p:nvPr>
            <p:ph type="body" sz="quarter" idx="10" hasCustomPrompt="1"/>
          </p:nvPr>
        </p:nvSpPr>
        <p:spPr>
          <a:xfrm>
            <a:off x="468313" y="1729662"/>
            <a:ext cx="5615855" cy="1240366"/>
          </a:xfrm>
        </p:spPr>
        <p:txBody>
          <a:bodyPr>
            <a:normAutofit/>
          </a:bodyPr>
          <a:lstStyle>
            <a:lvl1pPr marL="0" indent="0">
              <a:buNone/>
              <a:defRPr lang="en-US" sz="4600" i="0" kern="1200" spc="-75" baseline="0" dirty="0" smtClean="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Presentation Title</a:t>
            </a:r>
          </a:p>
        </p:txBody>
      </p:sp>
      <p:sp>
        <p:nvSpPr>
          <p:cNvPr id="4" name="Text Placeholder 8"/>
          <p:cNvSpPr>
            <a:spLocks noGrp="1"/>
          </p:cNvSpPr>
          <p:nvPr>
            <p:ph type="body" sz="quarter" idx="11" hasCustomPrompt="1"/>
          </p:nvPr>
        </p:nvSpPr>
        <p:spPr>
          <a:xfrm>
            <a:off x="468313" y="3082894"/>
            <a:ext cx="5615855" cy="979211"/>
          </a:xfrm>
        </p:spPr>
        <p:txBody>
          <a:bodyPr>
            <a:normAutofit/>
          </a:bodyPr>
          <a:lstStyle>
            <a:lvl1pPr marL="0" indent="0">
              <a:buNone/>
              <a:defRPr lang="en-US" sz="2000" kern="1200" spc="-75" baseline="0" dirty="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Speaker Name</a:t>
            </a:r>
          </a:p>
          <a:p>
            <a:pPr marL="0" lvl="0" indent="0" algn="l" defTabSz="685864" rtl="0" eaLnBrk="1" latinLnBrk="0" hangingPunct="1">
              <a:lnSpc>
                <a:spcPct val="90000"/>
              </a:lnSpc>
              <a:spcBef>
                <a:spcPct val="20000"/>
              </a:spcBef>
              <a:buSzPct val="90000"/>
              <a:buFont typeface="Arial" pitchFamily="34" charset="0"/>
              <a:buNone/>
            </a:pPr>
            <a:r>
              <a:rPr lang="en-US" dirty="0" smtClean="0"/>
              <a:t>Speaker Title, Company</a:t>
            </a:r>
          </a:p>
          <a:p>
            <a:pPr marL="0" lvl="0" indent="0" algn="l" defTabSz="685864" rtl="0" eaLnBrk="1" latinLnBrk="0" hangingPunct="1">
              <a:lnSpc>
                <a:spcPct val="90000"/>
              </a:lnSpc>
              <a:spcBef>
                <a:spcPct val="20000"/>
              </a:spcBef>
              <a:buSzPct val="90000"/>
              <a:buFont typeface="Arial" pitchFamily="34" charset="0"/>
              <a:buNone/>
            </a:pPr>
            <a:r>
              <a:rPr lang="en-US" dirty="0" smtClean="0"/>
              <a:t>Contact Information</a:t>
            </a:r>
          </a:p>
        </p:txBody>
      </p:sp>
      <p:pic>
        <p:nvPicPr>
          <p:cNvPr id="9" name="Picture 9"/>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6876257" y="4399708"/>
            <a:ext cx="1992738" cy="733016"/>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p:cNvGrpSpPr/>
          <p:nvPr userDrawn="1"/>
        </p:nvGrpSpPr>
        <p:grpSpPr>
          <a:xfrm>
            <a:off x="446280" y="231312"/>
            <a:ext cx="1224136" cy="445996"/>
            <a:chOff x="10186018" y="534632"/>
            <a:chExt cx="1706539" cy="621752"/>
          </a:xfrm>
        </p:grpSpPr>
        <p:pic>
          <p:nvPicPr>
            <p:cNvPr id="8" name="Picture 7"/>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0" name="TextBox 9"/>
            <p:cNvSpPr txBox="1"/>
            <p:nvPr userDrawn="1"/>
          </p:nvSpPr>
          <p:spPr>
            <a:xfrm>
              <a:off x="10576932" y="972960"/>
              <a:ext cx="473759" cy="183424"/>
            </a:xfrm>
            <a:prstGeom prst="rect">
              <a:avLst/>
            </a:prstGeom>
            <a:noFill/>
          </p:spPr>
          <p:txBody>
            <a:bodyPr wrap="none" lIns="0" tIns="0" rIns="0" bIns="0" rtlCol="0">
              <a:spAutoFit/>
            </a:bodyPr>
            <a:lstStyle/>
            <a:p>
              <a:pPr>
                <a:lnSpc>
                  <a:spcPct val="90000"/>
                </a:lnSpc>
                <a:spcAft>
                  <a:spcPts val="600"/>
                </a:spcAft>
              </a:pPr>
              <a:r>
                <a:rPr lang="en-US" sz="950" dirty="0" smtClean="0">
                  <a:solidFill>
                    <a:schemeClr val="bg1"/>
                  </a:solidFill>
                </a:rPr>
                <a:t>| Basel</a:t>
              </a:r>
            </a:p>
          </p:txBody>
        </p:sp>
      </p:grpSp>
    </p:spTree>
    <p:extLst>
      <p:ext uri="{BB962C8B-B14F-4D97-AF65-F5344CB8AC3E}">
        <p14:creationId xmlns:p14="http://schemas.microsoft.com/office/powerpoint/2010/main" val="403579762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50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3" presetClass="path" presetSubtype="0" accel="50000" decel="50000" fill="hold" grpId="1" nodeType="clickEffect">
                                  <p:stCondLst>
                                    <p:cond delay="500"/>
                                  </p:stCondLst>
                                  <p:childTnLst>
                                    <p:animMotion origin="layout" path="M 2.77778E-7 3.7037E-7 L 1.17344 3.7037E-7 " pathEditMode="relative" rAng="0" ptsTypes="AA">
                                      <p:cBhvr>
                                        <p:cTn id="10" dur="1000" spd="-100000" fill="hold"/>
                                        <p:tgtEl>
                                          <p:spTgt spid="5"/>
                                        </p:tgtEl>
                                        <p:attrNameLst>
                                          <p:attrName>ppt_x</p:attrName>
                                          <p:attrName>ppt_y</p:attrName>
                                        </p:attrNameLst>
                                      </p:cBhvr>
                                      <p:rCtr x="58663" y="0"/>
                                    </p:animMotion>
                                  </p:childTnLst>
                                </p:cTn>
                              </p:par>
                              <p:par>
                                <p:cTn id="11" presetID="1" presetClass="entr" presetSubtype="0" fill="hold" nodeType="withEffect">
                                  <p:stCondLst>
                                    <p:cond delay="500"/>
                                  </p:stCondLst>
                                  <p:childTnLst>
                                    <p:set>
                                      <p:cBhvr>
                                        <p:cTn id="12" dur="1" fill="hold">
                                          <p:stCondLst>
                                            <p:cond delay="0"/>
                                          </p:stCondLst>
                                        </p:cTn>
                                        <p:tgtEl>
                                          <p:spTgt spid="7"/>
                                        </p:tgtEl>
                                        <p:attrNameLst>
                                          <p:attrName>style.visibility</p:attrName>
                                        </p:attrNameLst>
                                      </p:cBhvr>
                                      <p:to>
                                        <p:strVal val="visible"/>
                                      </p:to>
                                    </p:set>
                                  </p:childTnLst>
                                </p:cTn>
                              </p:par>
                              <p:par>
                                <p:cTn id="13" presetID="63" presetClass="path" presetSubtype="0" accel="50000" decel="50000" fill="hold" nodeType="withEffect">
                                  <p:stCondLst>
                                    <p:cond delay="500"/>
                                  </p:stCondLst>
                                  <p:childTnLst>
                                    <p:animMotion origin="layout" path="M 5E-6 -1.60494E-6 L 1.41598 -1.60494E-6 " pathEditMode="relative" rAng="0" ptsTypes="AA">
                                      <p:cBhvr>
                                        <p:cTn id="14" dur="1000" spd="-100000" fill="hold"/>
                                        <p:tgtEl>
                                          <p:spTgt spid="7"/>
                                        </p:tgtEl>
                                        <p:attrNameLst>
                                          <p:attrName>ppt_x</p:attrName>
                                          <p:attrName>ppt_y</p:attrName>
                                        </p:attrNameLst>
                                      </p:cBhvr>
                                      <p:rCtr x="70799" y="0"/>
                                    </p:animMotion>
                                  </p:childTnLst>
                                </p:cTn>
                              </p:par>
                              <p:par>
                                <p:cTn id="15" presetID="1" presetClass="entr" presetSubtype="0" fill="hold" nodeType="with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par>
                                <p:cTn id="17" presetID="63" presetClass="path" presetSubtype="0" accel="50000" decel="50000" fill="hold" nodeType="withEffect">
                                  <p:stCondLst>
                                    <p:cond delay="500"/>
                                  </p:stCondLst>
                                  <p:childTnLst>
                                    <p:animMotion origin="layout" path="M 2.5E-6 -3.20988E-6 L 0.67066 -3.20988E-6 " pathEditMode="relative" rAng="0" ptsTypes="AA">
                                      <p:cBhvr>
                                        <p:cTn id="18" dur="1000" spd="-100000" fill="hold"/>
                                        <p:tgtEl>
                                          <p:spTgt spid="9"/>
                                        </p:tgtEl>
                                        <p:attrNameLst>
                                          <p:attrName>ppt_x</p:attrName>
                                          <p:attrName>ppt_y</p:attrName>
                                        </p:attrNameLst>
                                      </p:cBhvr>
                                      <p:rCtr x="33524" y="0"/>
                                    </p:animMotion>
                                  </p:childTnLst>
                                </p:cTn>
                              </p:par>
                              <p:par>
                                <p:cTn id="19" presetID="1" presetClass="entr" presetSubtype="0" fill="hold" grpId="1" nodeType="withEffect">
                                  <p:stCondLst>
                                    <p:cond delay="500"/>
                                  </p:stCondLst>
                                  <p:childTnLst>
                                    <p:set>
                                      <p:cBhvr>
                                        <p:cTn id="20" dur="1" fill="hold">
                                          <p:stCondLst>
                                            <p:cond delay="0"/>
                                          </p:stCondLst>
                                        </p:cTn>
                                        <p:tgtEl>
                                          <p:spTgt spid="6"/>
                                        </p:tgtEl>
                                        <p:attrNameLst>
                                          <p:attrName>style.visibility</p:attrName>
                                        </p:attrNameLst>
                                      </p:cBhvr>
                                      <p:to>
                                        <p:strVal val="visible"/>
                                      </p:to>
                                    </p:set>
                                  </p:childTnLst>
                                </p:cTn>
                              </p:par>
                              <p:par>
                                <p:cTn id="21" presetID="35" presetClass="path" presetSubtype="0" accel="50000" decel="50000" fill="hold" grpId="0" nodeType="withEffect">
                                  <p:stCondLst>
                                    <p:cond delay="500"/>
                                  </p:stCondLst>
                                  <p:childTnLst>
                                    <p:animMotion origin="layout" path="M -3.33333E-6 -1.23457E-7 L 1.175 -1.23457E-7 " pathEditMode="relative" rAng="0" ptsTypes="AA">
                                      <p:cBhvr>
                                        <p:cTn id="22" dur="1000" spd="-100000" fill="hold"/>
                                        <p:tgtEl>
                                          <p:spTgt spid="6"/>
                                        </p:tgtEl>
                                        <p:attrNameLst>
                                          <p:attrName>ppt_x</p:attrName>
                                          <p:attrName>ppt_y</p:attrName>
                                        </p:attrNameLst>
                                      </p:cBhvr>
                                      <p:rCtr x="58750" y="0"/>
                                    </p:animMotion>
                                  </p:childTnLst>
                                </p:cTn>
                              </p:par>
                              <p:par>
                                <p:cTn id="23" presetID="1" presetClass="entr" presetSubtype="0" fill="hold" grpId="1" nodeType="withEffect">
                                  <p:stCondLst>
                                    <p:cond delay="500"/>
                                  </p:stCondLst>
                                  <p:childTnLst>
                                    <p:set>
                                      <p:cBhvr>
                                        <p:cTn id="24" dur="1" fill="hold">
                                          <p:stCondLst>
                                            <p:cond delay="0"/>
                                          </p:stCondLst>
                                        </p:cTn>
                                        <p:tgtEl>
                                          <p:spTgt spid="4"/>
                                        </p:tgtEl>
                                        <p:attrNameLst>
                                          <p:attrName>style.visibility</p:attrName>
                                        </p:attrNameLst>
                                      </p:cBhvr>
                                      <p:to>
                                        <p:strVal val="visible"/>
                                      </p:to>
                                    </p:set>
                                  </p:childTnLst>
                                </p:cTn>
                              </p:par>
                              <p:par>
                                <p:cTn id="25" presetID="35" presetClass="path" presetSubtype="0" accel="50000" decel="50000" fill="hold" grpId="0" nodeType="withEffect">
                                  <p:stCondLst>
                                    <p:cond delay="500"/>
                                  </p:stCondLst>
                                  <p:childTnLst>
                                    <p:animMotion origin="layout" path="M -3.33333E-6 -4.44444E-6 L 1.17622 -4.44444E-6 " pathEditMode="relative" rAng="0" ptsTypes="AA">
                                      <p:cBhvr>
                                        <p:cTn id="26" dur="1000" spd="-100000" fill="hold"/>
                                        <p:tgtEl>
                                          <p:spTgt spid="4"/>
                                        </p:tgtEl>
                                        <p:attrNameLst>
                                          <p:attrName>ppt_x</p:attrName>
                                          <p:attrName>ppt_y</p:attrName>
                                        </p:attrNameLst>
                                      </p:cBhvr>
                                      <p:rCtr x="5880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tmplLst>
          <p:tmpl>
            <p:tnLst>
              <p:par>
                <p:cTn presetID="35" presetClass="path" presetSubtype="0" accel="50000" decel="50000" fill="hold" nodeType="withEffect">
                  <p:stCondLst>
                    <p:cond delay="500"/>
                  </p:stCondLst>
                  <p:childTnLst>
                    <p:animMotion origin="layout" path="M -3.33333E-6 -1.23457E-7 L 1.175 -1.23457E-7 " pathEditMode="relative" rAng="0" ptsTypes="AA">
                      <p:cBhvr>
                        <p:cTn dur="1000" spd="-100000" fill="hold"/>
                        <p:tgtEl>
                          <p:spTgt spid="6"/>
                        </p:tgtEl>
                        <p:attrNameLst>
                          <p:attrName>ppt_x</p:attrName>
                          <p:attrName>ppt_y</p:attrName>
                        </p:attrNameLst>
                      </p:cBhvr>
                      <p:rCtr x="58750" y="0"/>
                    </p:animMotion>
                  </p:childTnLst>
                </p:cTn>
              </p:par>
            </p:tnLst>
          </p:tmpl>
        </p:tmplLst>
      </p:bldP>
      <p:bldP spid="6" grpId="1">
        <p:tmplLst>
          <p:tmpl>
            <p:tnLst>
              <p:par>
                <p:cTn presetID="1" presetClass="entr" presetSubtype="0" fill="hold" nodeType="withEffect">
                  <p:stCondLst>
                    <p:cond delay="50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4" grpId="0">
        <p:tmplLst>
          <p:tmpl>
            <p:tnLst>
              <p:par>
                <p:cTn presetID="35" presetClass="path" presetSubtype="0" accel="50000" decel="50000" fill="hold" nodeType="withEffect">
                  <p:stCondLst>
                    <p:cond delay="500"/>
                  </p:stCondLst>
                  <p:childTnLst>
                    <p:animMotion origin="layout" path="M -3.33333E-6 -4.44444E-6 L 1.17622 -4.44444E-6 " pathEditMode="relative" rAng="0" ptsTypes="AA">
                      <p:cBhvr>
                        <p:cTn dur="1000" spd="-100000" fill="hold"/>
                        <p:tgtEl>
                          <p:spTgt spid="4"/>
                        </p:tgtEl>
                        <p:attrNameLst>
                          <p:attrName>ppt_x</p:attrName>
                          <p:attrName>ppt_y</p:attrName>
                        </p:attrNameLst>
                      </p:cBhvr>
                      <p:rCtr x="58802" y="0"/>
                    </p:animMotion>
                  </p:childTnLst>
                </p:cTn>
              </p:par>
            </p:tnLst>
          </p:tmpl>
        </p:tmplLst>
      </p:bldP>
      <p:bldP spid="4" grpId="1">
        <p:tmplLst>
          <p:tmpl>
            <p:tnLst>
              <p:par>
                <p:cTn presetID="1" presetClass="entr" presetSubtype="0" fill="hold" nodeType="withEffect">
                  <p:stCondLst>
                    <p:cond delay="500"/>
                  </p:stCondLst>
                  <p:childTnLst>
                    <p:set>
                      <p:cBhvr>
                        <p:cTn dur="1" fill="hold">
                          <p:stCondLst>
                            <p:cond delay="0"/>
                          </p:stCondLst>
                        </p:cTn>
                        <p:tgtEl>
                          <p:spTgt spid="4"/>
                        </p:tgtEl>
                        <p:attrNameLst>
                          <p:attrName>style.visibility</p:attrName>
                        </p:attrNameLst>
                      </p:cBhvr>
                      <p:to>
                        <p:strVal val="visible"/>
                      </p:to>
                    </p:set>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accent2"/>
        </a:solidFill>
        <a:effectLst/>
      </p:bgPr>
    </p:bg>
    <p:spTree>
      <p:nvGrpSpPr>
        <p:cNvPr id="1" name=""/>
        <p:cNvGrpSpPr/>
        <p:nvPr/>
      </p:nvGrpSpPr>
      <p:grpSpPr>
        <a:xfrm>
          <a:off x="0" y="0"/>
          <a:ext cx="0" cy="0"/>
          <a:chOff x="0" y="0"/>
          <a:chExt cx="0" cy="0"/>
        </a:xfrm>
      </p:grpSpPr>
      <p:sp>
        <p:nvSpPr>
          <p:cNvPr id="4" name="Text Box 3"/>
          <p:cNvSpPr txBox="1">
            <a:spLocks noChangeArrowheads="1"/>
          </p:cNvSpPr>
          <p:nvPr userDrawn="1"/>
        </p:nvSpPr>
        <p:spPr bwMode="blackWhite">
          <a:xfrm>
            <a:off x="390627" y="4723724"/>
            <a:ext cx="8382000" cy="230832"/>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algn="ctr" defTabSz="685666" eaLnBrk="0" hangingPunct="0"/>
            <a:r>
              <a:rPr lang="en-US" sz="500" dirty="0">
                <a:gradFill>
                  <a:gsLst>
                    <a:gs pos="0">
                      <a:srgbClr val="FFFFFF"/>
                    </a:gs>
                    <a:gs pos="100000">
                      <a:srgbClr val="FFFFFF"/>
                    </a:gs>
                  </a:gsLst>
                  <a:lin ang="5400000" scaled="0"/>
                </a:gradFill>
                <a:latin typeface="Segoe UI" pitchFamily="34" charset="0"/>
                <a:cs typeface="Arial" charset="0"/>
              </a:rPr>
              <a:t>© </a:t>
            </a:r>
            <a:r>
              <a:rPr lang="en-US" sz="500" dirty="0" smtClean="0">
                <a:gradFill>
                  <a:gsLst>
                    <a:gs pos="0">
                      <a:srgbClr val="FFFFFF"/>
                    </a:gs>
                    <a:gs pos="100000">
                      <a:srgbClr val="FFFFFF"/>
                    </a:gs>
                  </a:gsLst>
                  <a:lin ang="5400000" scaled="0"/>
                </a:gradFill>
                <a:latin typeface="Segoe UI" pitchFamily="34" charset="0"/>
                <a:cs typeface="Arial" charset="0"/>
              </a:rPr>
              <a:t>2012 Microsoft </a:t>
            </a:r>
            <a:r>
              <a:rPr lang="en-US" sz="500" dirty="0">
                <a:gradFill>
                  <a:gsLst>
                    <a:gs pos="0">
                      <a:srgbClr val="FFFFFF"/>
                    </a:gs>
                    <a:gs pos="100000">
                      <a:srgbClr val="FFFFFF"/>
                    </a:gs>
                  </a:gsLst>
                  <a:lin ang="5400000" scaled="0"/>
                </a:gra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685666" eaLnBrk="0" hangingPunct="0"/>
            <a:r>
              <a:rPr lang="en-US" sz="500" dirty="0">
                <a:gradFill>
                  <a:gsLst>
                    <a:gs pos="0">
                      <a:srgbClr val="FFFFFF"/>
                    </a:gs>
                    <a:gs pos="100000">
                      <a:srgbClr val="FFFFFF"/>
                    </a:gs>
                  </a:gsLst>
                  <a:lin ang="5400000" scaled="0"/>
                </a:gra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500" dirty="0" smtClean="0">
                <a:gradFill>
                  <a:gsLst>
                    <a:gs pos="0">
                      <a:srgbClr val="FFFFFF"/>
                    </a:gs>
                    <a:gs pos="100000">
                      <a:srgbClr val="FFFFFF"/>
                    </a:gs>
                  </a:gsLst>
                  <a:lin ang="5400000" scaled="0"/>
                </a:gradFill>
                <a:latin typeface="Segoe UI" pitchFamily="34" charset="0"/>
                <a:cs typeface="Arial" charset="0"/>
              </a:rPr>
              <a:t>MICROSOFT </a:t>
            </a:r>
            <a:r>
              <a:rPr lang="en-US" sz="500" dirty="0">
                <a:gradFill>
                  <a:gsLst>
                    <a:gs pos="0">
                      <a:srgbClr val="FFFFFF"/>
                    </a:gs>
                    <a:gs pos="100000">
                      <a:srgbClr val="FFFFFF"/>
                    </a:gs>
                  </a:gsLst>
                  <a:lin ang="5400000" scaled="0"/>
                </a:gradFill>
                <a:latin typeface="Segoe UI" pitchFamily="34" charset="0"/>
                <a:cs typeface="Arial" charset="0"/>
              </a:rPr>
              <a:t>MAKES NO WARRANTIES, EXPRESS, IMPLIED OR STATUTORY, AS TO THE INFORMATION IN THIS PRESENTATION.</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77689" y="1396743"/>
            <a:ext cx="6388621" cy="2350013"/>
          </a:xfrm>
          <a:prstGeom prst="rect">
            <a:avLst/>
          </a:prstGeom>
        </p:spPr>
      </p:pic>
    </p:spTree>
    <p:extLst>
      <p:ext uri="{BB962C8B-B14F-4D97-AF65-F5344CB8AC3E}">
        <p14:creationId xmlns:p14="http://schemas.microsoft.com/office/powerpoint/2010/main" val="2951668502"/>
      </p:ext>
    </p:extLst>
  </p:cSld>
  <p:clrMapOvr>
    <a:masterClrMapping/>
  </p:clrMapOvr>
  <p:transition spd="slow">
    <p:push/>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wrap="square" lIns="0" tIns="0" rIns="0" bIns="0" anchor="ctr">
            <a:noAutofit/>
          </a:bodyPr>
          <a:lstStyle>
            <a:lvl1pPr>
              <a:lnSpc>
                <a:spcPct val="95000"/>
              </a:lnSpc>
              <a:spcBef>
                <a:spcPts val="0"/>
              </a:spcBef>
              <a:spcAft>
                <a:spcPts val="1200"/>
              </a:spcAft>
              <a:defRPr lang="en-US" sz="2647"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600"/>
              </a:spcBef>
              <a:defRPr sz="1397">
                <a:solidFill>
                  <a:srgbClr val="FFFFFF"/>
                </a:solidFill>
              </a:defRPr>
            </a:lvl2pPr>
            <a:lvl3pPr>
              <a:lnSpc>
                <a:spcPct val="100000"/>
              </a:lnSpc>
              <a:spcBef>
                <a:spcPts val="600"/>
              </a:spcBef>
              <a:defRPr sz="1397">
                <a:solidFill>
                  <a:srgbClr val="FFFFFF"/>
                </a:solidFill>
              </a:defRPr>
            </a:lvl3pPr>
            <a:lvl4pPr>
              <a:lnSpc>
                <a:spcPct val="100000"/>
              </a:lnSpc>
              <a:spcBef>
                <a:spcPts val="600"/>
              </a:spcBef>
              <a:defRPr sz="1397">
                <a:solidFill>
                  <a:srgbClr val="FFFFFF"/>
                </a:solidFill>
              </a:defRPr>
            </a:lvl4pPr>
            <a:lvl5pPr>
              <a:lnSpc>
                <a:spcPct val="100000"/>
              </a:lnSpc>
              <a:spcBef>
                <a:spcPts val="600"/>
              </a:spcBef>
              <a:defRPr sz="1397">
                <a:solidFill>
                  <a:srgbClr val="FFFFFF"/>
                </a:solidFill>
              </a:defRPr>
            </a:lvl5pPr>
          </a:lstStyle>
          <a:p>
            <a:pPr marL="0" lvl="0" indent="0" algn="l" defTabSz="67218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01930" y="1130664"/>
            <a:ext cx="2890985" cy="2882172"/>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91440" tIns="0" rIns="91440" bIns="0" numCol="1" anchor="ctr" anchorCtr="0" compatLnSpc="1">
            <a:prstTxWarp prst="textNoShape">
              <a:avLst/>
            </a:prstTxWarp>
            <a:noAutofit/>
          </a:bodyPr>
          <a:lstStyle>
            <a:lvl1pPr>
              <a:lnSpc>
                <a:spcPct val="95000"/>
              </a:lnSpc>
              <a:defRPr lang="en-US" sz="294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914173"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208134624"/>
      </p:ext>
    </p:extLst>
  </p:cSld>
  <p:clrMapOvr>
    <a:masterClrMapping/>
  </p:clrMapOvr>
  <p:timing>
    <p:tnLst>
      <p:par>
        <p:cTn id="1" dur="indefinite" restart="never" nodeType="tmRoot"/>
      </p:par>
    </p:tnLst>
  </p:timing>
  <p:extLst>
    <p:ext uri="{DCECCB84-F9BA-43D5-87BE-67443E8EF086}">
      <p15:sldGuideLst xmlns:p15="http://schemas.microsoft.com/office/powerpoint/2012/main" xmlns="">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29" y="1226937"/>
            <a:ext cx="2016956" cy="3697095"/>
          </a:xfrm>
        </p:spPr>
        <p:txBody>
          <a:bodyPr vert="horz" lIns="0" tIns="0" rIns="0" bIns="0" rtlCol="0">
            <a:noAutofit/>
          </a:bodyPr>
          <a:lstStyle>
            <a:lvl1pPr>
              <a:defRPr lang="en-US" sz="1765" dirty="0" smtClean="0">
                <a:latin typeface="+mn-lt"/>
                <a:ea typeface="+mj-ea"/>
                <a:cs typeface="+mj-cs"/>
              </a:defRPr>
            </a:lvl1pPr>
          </a:lstStyle>
          <a:p>
            <a:pPr lvl="0">
              <a:spcBef>
                <a:spcPct val="0"/>
              </a:spcBef>
            </a:pPr>
            <a:r>
              <a:rPr lang="en-US" dirty="0" smtClean="0"/>
              <a:t>Click to edit Master text styles</a:t>
            </a:r>
          </a:p>
        </p:txBody>
      </p:sp>
      <p:sp>
        <p:nvSpPr>
          <p:cNvPr id="2" name="Title 1"/>
          <p:cNvSpPr>
            <a:spLocks noGrp="1"/>
          </p:cNvSpPr>
          <p:nvPr>
            <p:ph type="title" hasCustomPrompt="1"/>
          </p:nvPr>
        </p:nvSpPr>
        <p:spPr/>
        <p:txBody>
          <a:bodyPr lIns="0" tIns="0" rIns="0" bIns="0"/>
          <a:lstStyle/>
          <a:p>
            <a:r>
              <a:rPr lang="en-US" dirty="0" smtClean="0"/>
              <a:t>Click to edit master title style</a:t>
            </a:r>
            <a:endParaRPr lang="en-US" dirty="0"/>
          </a:p>
        </p:txBody>
      </p:sp>
    </p:spTree>
    <p:extLst>
      <p:ext uri="{BB962C8B-B14F-4D97-AF65-F5344CB8AC3E}">
        <p14:creationId xmlns:p14="http://schemas.microsoft.com/office/powerpoint/2010/main" val="32318304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ext Only_Large">
    <p:bg>
      <p:bgPr>
        <a:solidFill>
          <a:srgbClr val="505050"/>
        </a:solid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874249" y="1563130"/>
            <a:ext cx="7395505" cy="366639"/>
          </a:xfrm>
        </p:spPr>
        <p:txBody>
          <a:bodyPr/>
          <a:lstStyle>
            <a:lvl1pPr>
              <a:defRPr sz="2647"/>
            </a:lvl1pPr>
          </a:lstStyle>
          <a:p>
            <a:r>
              <a:rPr lang="en-US" dirty="0" smtClean="0"/>
              <a:t>Click to edit master title style</a:t>
            </a:r>
            <a:endParaRPr lang="en-US" dirty="0"/>
          </a:p>
        </p:txBody>
      </p:sp>
    </p:spTree>
    <p:extLst>
      <p:ext uri="{BB962C8B-B14F-4D97-AF65-F5344CB8AC3E}">
        <p14:creationId xmlns:p14="http://schemas.microsoft.com/office/powerpoint/2010/main" val="37794387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1_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defRPr>
            </a:lvl1pPr>
          </a:lstStyle>
          <a:p>
            <a:r>
              <a:rPr lang="en-US" dirty="0" smtClean="0"/>
              <a:t>Click to edit Master title style</a:t>
            </a:r>
            <a:endParaRPr lang="en-GB" dirty="0"/>
          </a:p>
        </p:txBody>
      </p:sp>
      <p:sp>
        <p:nvSpPr>
          <p:cNvPr id="3" name="Text Placeholder 2"/>
          <p:cNvSpPr>
            <a:spLocks noGrp="1"/>
          </p:cNvSpPr>
          <p:nvPr>
            <p:ph type="body"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Footer Placeholder 3"/>
          <p:cNvSpPr>
            <a:spLocks noGrp="1"/>
          </p:cNvSpPr>
          <p:nvPr>
            <p:ph type="ftr" sz="quarter" idx="10"/>
          </p:nvPr>
        </p:nvSpPr>
        <p:spPr>
          <a:xfrm>
            <a:off x="609601" y="4686162"/>
            <a:ext cx="5421083" cy="273844"/>
          </a:xfrm>
          <a:prstGeom prst="rect">
            <a:avLst/>
          </a:prstGeom>
        </p:spPr>
        <p:txBody>
          <a:bodyPr/>
          <a:lstStyle>
            <a:lvl1pPr>
              <a:defRPr/>
            </a:lvl1pPr>
          </a:lstStyle>
          <a:p>
            <a:endParaRPr lang="en-GB"/>
          </a:p>
        </p:txBody>
      </p:sp>
      <p:sp>
        <p:nvSpPr>
          <p:cNvPr id="5" name="Slide Number Placeholder 4"/>
          <p:cNvSpPr>
            <a:spLocks noGrp="1"/>
          </p:cNvSpPr>
          <p:nvPr>
            <p:ph type="sldNum" sz="quarter" idx="11"/>
          </p:nvPr>
        </p:nvSpPr>
        <p:spPr>
          <a:xfrm>
            <a:off x="0" y="954167"/>
            <a:ext cx="533400" cy="183357"/>
          </a:xfrm>
          <a:prstGeom prst="rect">
            <a:avLst/>
          </a:prstGeom>
        </p:spPr>
        <p:txBody>
          <a:bodyPr/>
          <a:lstStyle>
            <a:lvl1pPr>
              <a:defRPr/>
            </a:lvl1pPr>
          </a:lstStyle>
          <a:p>
            <a:fld id="{8BAA82A5-D41F-40B6-864A-06BCCF57D3E7}" type="slidenum">
              <a:rPr lang="en-GB"/>
              <a:pPr/>
              <a:t>‹#›</a:t>
            </a:fld>
            <a:endParaRPr lang="en-GB"/>
          </a:p>
        </p:txBody>
      </p:sp>
      <p:sp>
        <p:nvSpPr>
          <p:cNvPr id="6" name="Date Placeholder 5"/>
          <p:cNvSpPr>
            <a:spLocks noGrp="1"/>
          </p:cNvSpPr>
          <p:nvPr>
            <p:ph type="dt" sz="half" idx="12"/>
          </p:nvPr>
        </p:nvSpPr>
        <p:spPr>
          <a:xfrm>
            <a:off x="6096000" y="4686308"/>
            <a:ext cx="2667000" cy="273844"/>
          </a:xfrm>
          <a:prstGeom prst="rect">
            <a:avLst/>
          </a:prstGeom>
        </p:spPr>
        <p:txBody>
          <a:bodyPr/>
          <a:lstStyle>
            <a:lvl1pPr>
              <a:defRPr/>
            </a:lvl1pPr>
          </a:lstStyle>
          <a:p>
            <a:endParaRPr lang="en-GB"/>
          </a:p>
        </p:txBody>
      </p:sp>
    </p:spTree>
    <p:extLst>
      <p:ext uri="{BB962C8B-B14F-4D97-AF65-F5344CB8AC3E}">
        <p14:creationId xmlns:p14="http://schemas.microsoft.com/office/powerpoint/2010/main" val="171180282"/>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341730" y="1745530"/>
            <a:ext cx="8382000" cy="567848"/>
          </a:xfrm>
        </p:spPr>
        <p:txBody>
          <a:bodyPr/>
          <a:lstStyle>
            <a:lvl1pPr algn="ctr">
              <a:defRPr>
                <a:latin typeface="+mj-lt"/>
              </a:defRPr>
            </a:lvl1pPr>
          </a:lstStyle>
          <a:p>
            <a:r>
              <a:rPr lang="en-US" dirty="0" smtClean="0"/>
              <a:t>Click to edit Master title style</a:t>
            </a:r>
            <a:endParaRPr lang="en-GB" dirty="0"/>
          </a:p>
        </p:txBody>
      </p:sp>
    </p:spTree>
    <p:extLst>
      <p:ext uri="{BB962C8B-B14F-4D97-AF65-F5344CB8AC3E}">
        <p14:creationId xmlns:p14="http://schemas.microsoft.com/office/powerpoint/2010/main" val="1669880080"/>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0"/>
            <a:ext cx="8363938" cy="567848"/>
          </a:xfrm>
        </p:spPr>
        <p:txBody>
          <a:bodyPr/>
          <a:lstStyle>
            <a:lvl1pPr>
              <a:defRPr sz="41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389436" y="1085850"/>
            <a:ext cx="8363938" cy="709810"/>
          </a:xfrm>
        </p:spPr>
        <p:txBody>
          <a:bodyPr/>
          <a:lstStyle>
            <a:lvl1pPr marL="2382" indent="0">
              <a:spcBef>
                <a:spcPts val="0"/>
              </a:spcBef>
              <a:spcAft>
                <a:spcPts val="675"/>
              </a:spcAft>
              <a:buSzPct val="80000"/>
              <a:buFont typeface="Arial" pitchFamily="34" charset="0"/>
              <a:buNone/>
              <a:defRPr sz="3000" spc="-75" baseline="0">
                <a:gradFill>
                  <a:gsLst>
                    <a:gs pos="0">
                      <a:srgbClr val="595959"/>
                    </a:gs>
                    <a:gs pos="86000">
                      <a:srgbClr val="595959"/>
                    </a:gs>
                  </a:gsLst>
                  <a:lin ang="5400000" scaled="0"/>
                </a:gradFill>
                <a:latin typeface="Segoe UI Light" pitchFamily="34" charset="0"/>
              </a:defRPr>
            </a:lvl1pPr>
            <a:lvl2pPr marL="2382" indent="0">
              <a:spcBef>
                <a:spcPts val="0"/>
              </a:spcBef>
              <a:buSzPct val="80000"/>
              <a:buFont typeface="Arial" pitchFamily="34" charset="0"/>
              <a:buNone/>
              <a:defRPr sz="1500" spc="-38" baseline="0">
                <a:gradFill>
                  <a:gsLst>
                    <a:gs pos="0">
                      <a:srgbClr val="595959"/>
                    </a:gs>
                    <a:gs pos="86000">
                      <a:srgbClr val="595959"/>
                    </a:gs>
                  </a:gsLst>
                  <a:lin ang="5400000" scaled="0"/>
                </a:gradFill>
              </a:defRPr>
            </a:lvl2pPr>
            <a:lvl3pPr marL="944292" indent="-30245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203883" indent="-25959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456329" indent="-252446">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679695395"/>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_Color  2">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a:xfrm>
            <a:off x="201929" y="4252785"/>
            <a:ext cx="8740142" cy="672414"/>
          </a:xfrm>
        </p:spPr>
        <p:txBody>
          <a:bodyPr lIns="0" tIns="0" rIns="0" bIns="0" anchor="b">
            <a:noAutofit/>
          </a:bodyPr>
          <a:lstStyle>
            <a:lvl1pPr>
              <a:defRPr sz="1471" baseline="0">
                <a:latin typeface="+mn-lt"/>
              </a:defRPr>
            </a:lvl1pPr>
          </a:lstStyle>
          <a:p>
            <a:pPr lvl="0"/>
            <a:r>
              <a:rPr lang="en-US" smtClean="0"/>
              <a:t>Click to edit Master text styles</a:t>
            </a:r>
          </a:p>
        </p:txBody>
      </p:sp>
      <p:sp>
        <p:nvSpPr>
          <p:cNvPr id="2" name="Title 1"/>
          <p:cNvSpPr>
            <a:spLocks noGrp="1"/>
          </p:cNvSpPr>
          <p:nvPr>
            <p:ph type="title" hasCustomPrompt="1"/>
          </p:nvPr>
        </p:nvSpPr>
        <p:spPr>
          <a:xfrm>
            <a:off x="201930" y="2236127"/>
            <a:ext cx="8740141" cy="671247"/>
          </a:xfrm>
        </p:spPr>
        <p:txBody>
          <a:bodyPr lIns="0" tIns="0" rIns="0" bIns="0"/>
          <a:lstStyle>
            <a:lvl1pPr>
              <a:defRPr sz="3971"/>
            </a:lvl1pPr>
          </a:lstStyle>
          <a:p>
            <a:r>
              <a:rPr lang="en-US" dirty="0" smtClean="0"/>
              <a:t>Click to edit master title style</a:t>
            </a:r>
            <a:endParaRPr lang="en-US" dirty="0"/>
          </a:p>
        </p:txBody>
      </p:sp>
    </p:spTree>
    <p:extLst>
      <p:ext uri="{BB962C8B-B14F-4D97-AF65-F5344CB8AC3E}">
        <p14:creationId xmlns:p14="http://schemas.microsoft.com/office/powerpoint/2010/main" val="10254919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Content Layout">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lIns="0" tIns="0" rIns="0" bIns="0"/>
          <a:lstStyle/>
          <a:p>
            <a:r>
              <a:rPr lang="en-US" dirty="0" smtClean="0"/>
              <a:t>Click to edit master title style</a:t>
            </a:r>
            <a:endParaRPr lang="en-US" dirty="0"/>
          </a:p>
        </p:txBody>
      </p:sp>
      <p:sp>
        <p:nvSpPr>
          <p:cNvPr id="5" name="Text Placeholder 4"/>
          <p:cNvSpPr>
            <a:spLocks noGrp="1"/>
          </p:cNvSpPr>
          <p:nvPr>
            <p:ph type="body" sz="quarter" idx="10"/>
          </p:nvPr>
        </p:nvSpPr>
        <p:spPr>
          <a:xfrm>
            <a:off x="201929" y="1226922"/>
            <a:ext cx="8740142" cy="3697109"/>
          </a:xfrm>
        </p:spPr>
        <p:txBody>
          <a:bodyPr lIns="0" tIns="0" rIns="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89423757"/>
      </p:ext>
    </p:extLst>
  </p:cSld>
  <p:clrMapOvr>
    <a:masterClrMapping/>
  </p:clrMapOvr>
  <p:extLst>
    <p:ext uri="{DCECCB84-F9BA-43D5-87BE-67443E8EF086}">
      <p15:sldGuideLst xmlns:p15="http://schemas.microsoft.com/office/powerpoint/2012/main" xmlns="">
        <p15:guide id="1" orient="horz" pos="1051">
          <p15:clr>
            <a:srgbClr val="FBAE40"/>
          </p15:clr>
        </p15:guide>
        <p15:guide id="2" pos="3917">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555045" y="1226937"/>
            <a:ext cx="6387028" cy="3698263"/>
          </a:xfrm>
        </p:spPr>
        <p:txBody>
          <a:bodyPr lIns="0" tIns="0" rIns="0" bIns="0">
            <a:noAutofit/>
          </a:bodyPr>
          <a:lstStyle>
            <a:lvl1pPr>
              <a:defRPr sz="2647"/>
            </a:lvl1pPr>
            <a:lvl2pPr>
              <a:defRPr sz="2059"/>
            </a:lvl2pPr>
            <a:lvl3pPr>
              <a:defRPr sz="1765"/>
            </a:lvl3pPr>
            <a:lvl4pPr>
              <a:defRPr sz="1471"/>
            </a:lvl4pPr>
            <a:lvl5pPr>
              <a:defRPr sz="132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201929" y="1226937"/>
            <a:ext cx="2016956" cy="3698263"/>
          </a:xfrm>
        </p:spPr>
        <p:txBody>
          <a:bodyPr lIns="0" tIns="0" rIns="0" bIns="0">
            <a:noAutofit/>
          </a:bodyPr>
          <a:lstStyle>
            <a:lvl1pPr algn="l" defTabSz="672186" rtl="0" eaLnBrk="1" latinLnBrk="0" hangingPunct="1">
              <a:spcBef>
                <a:spcPct val="0"/>
              </a:spcBef>
              <a:buNone/>
              <a:defRPr lang="en-US" sz="1765" kern="1200" dirty="0" smtClean="0">
                <a:gradFill>
                  <a:gsLst>
                    <a:gs pos="0">
                      <a:schemeClr val="tx1"/>
                    </a:gs>
                    <a:gs pos="100000">
                      <a:schemeClr val="tx1"/>
                    </a:gs>
                  </a:gsLst>
                  <a:lin ang="5400000" scaled="0"/>
                </a:gradFill>
                <a:latin typeface="+mn-lt"/>
                <a:ea typeface="+mj-ea"/>
                <a:cs typeface="+mj-cs"/>
              </a:defRPr>
            </a:lvl1pPr>
            <a:lvl2pPr algn="l" defTabSz="672186" rtl="0" eaLnBrk="1" latinLnBrk="0" hangingPunct="1">
              <a:spcBef>
                <a:spcPct val="0"/>
              </a:spcBef>
              <a:buNone/>
              <a:defRPr lang="en-US" sz="1176" kern="1200" dirty="0" smtClean="0">
                <a:gradFill>
                  <a:gsLst>
                    <a:gs pos="0">
                      <a:schemeClr val="tx1"/>
                    </a:gs>
                    <a:gs pos="100000">
                      <a:schemeClr val="tx1"/>
                    </a:gs>
                  </a:gsLst>
                  <a:lin ang="5400000" scaled="0"/>
                </a:gradFill>
                <a:latin typeface="+mn-lt"/>
                <a:ea typeface="+mj-ea"/>
                <a:cs typeface="+mj-cs"/>
              </a:defRPr>
            </a:lvl2pPr>
            <a:lvl3pPr marL="168046" indent="0" algn="l" defTabSz="672186" rtl="0" eaLnBrk="1" latinLnBrk="0" hangingPunct="1">
              <a:spcBef>
                <a:spcPct val="0"/>
              </a:spcBef>
              <a:buNone/>
              <a:defRPr lang="en-US" sz="1176" kern="1200" dirty="0" smtClean="0">
                <a:gradFill>
                  <a:gsLst>
                    <a:gs pos="0">
                      <a:schemeClr val="tx1"/>
                    </a:gs>
                    <a:gs pos="100000">
                      <a:schemeClr val="tx1"/>
                    </a:gs>
                  </a:gsLst>
                  <a:lin ang="5400000" scaled="0"/>
                </a:gradFill>
                <a:latin typeface="+mn-lt"/>
                <a:ea typeface="+mj-ea"/>
                <a:cs typeface="+mj-cs"/>
              </a:defRPr>
            </a:lvl3pPr>
            <a:lvl4pPr marL="336092" indent="0" algn="l" defTabSz="672186" rtl="0" eaLnBrk="1" latinLnBrk="0" hangingPunct="1">
              <a:spcBef>
                <a:spcPct val="0"/>
              </a:spcBef>
              <a:buNone/>
              <a:defRPr lang="en-US" sz="1176" kern="1200" dirty="0" smtClean="0">
                <a:gradFill>
                  <a:gsLst>
                    <a:gs pos="0">
                      <a:schemeClr val="tx1"/>
                    </a:gs>
                    <a:gs pos="100000">
                      <a:schemeClr val="tx1"/>
                    </a:gs>
                  </a:gsLst>
                  <a:lin ang="5400000" scaled="0"/>
                </a:gradFill>
                <a:latin typeface="+mn-lt"/>
                <a:ea typeface="+mj-ea"/>
                <a:cs typeface="+mj-cs"/>
              </a:defRPr>
            </a:lvl4pPr>
            <a:lvl5pPr marL="543818" indent="0" algn="l" defTabSz="672186" rtl="0" eaLnBrk="1" latinLnBrk="0" hangingPunct="1">
              <a:spcBef>
                <a:spcPct val="0"/>
              </a:spcBef>
              <a:buNone/>
              <a:defRPr lang="en-US" sz="1176" kern="1200" dirty="0">
                <a:gradFill>
                  <a:gsLst>
                    <a:gs pos="0">
                      <a:schemeClr val="tx1"/>
                    </a:gs>
                    <a:gs pos="100000">
                      <a:schemeClr val="tx1"/>
                    </a:gs>
                  </a:gsLst>
                  <a:lin ang="5400000" scaled="0"/>
                </a:gradFill>
                <a:latin typeface="+mn-lt"/>
                <a:ea typeface="+mj-ea"/>
                <a:cs typeface="+mj-cs"/>
              </a:defRPr>
            </a:lvl5pPr>
          </a:lstStyle>
          <a:p>
            <a:pPr lvl="0"/>
            <a:r>
              <a:rPr lang="en-US" smtClean="0"/>
              <a:t>Click to edit Master text styles</a:t>
            </a:r>
          </a:p>
        </p:txBody>
      </p:sp>
      <p:sp>
        <p:nvSpPr>
          <p:cNvPr id="3" name="Title 2"/>
          <p:cNvSpPr>
            <a:spLocks noGrp="1"/>
          </p:cNvSpPr>
          <p:nvPr>
            <p:ph type="title" hasCustomPrompt="1"/>
          </p:nvPr>
        </p:nvSpPr>
        <p:spPr/>
        <p:txBody>
          <a:bodyPr lIns="0" tIns="0" rIns="0" bIns="0"/>
          <a:lstStyle/>
          <a:p>
            <a:r>
              <a:rPr lang="en-US" dirty="0" smtClean="0"/>
              <a:t>Click to edit master title style</a:t>
            </a:r>
            <a:endParaRPr lang="en-US" dirty="0"/>
          </a:p>
        </p:txBody>
      </p:sp>
    </p:spTree>
    <p:extLst>
      <p:ext uri="{BB962C8B-B14F-4D97-AF65-F5344CB8AC3E}">
        <p14:creationId xmlns:p14="http://schemas.microsoft.com/office/powerpoint/2010/main" val="1235904042"/>
      </p:ext>
    </p:extLst>
  </p:cSld>
  <p:clrMapOvr>
    <a:masterClrMapping/>
  </p:clrMapOvr>
  <p:extLst>
    <p:ext uri="{DCECCB84-F9BA-43D5-87BE-67443E8EF086}">
      <p15:sldGuideLst xmlns:p15="http://schemas.microsoft.com/office/powerpoint/2012/main" xmlns="">
        <p15:guide id="1" orient="horz" pos="1051">
          <p15:clr>
            <a:srgbClr val="FBAE40"/>
          </p15:clr>
        </p15:guide>
        <p15:guide id="2" pos="173">
          <p15:clr>
            <a:srgbClr val="FBAE40"/>
          </p15:clr>
        </p15:guide>
        <p15:guide id="3" pos="1901">
          <p15:clr>
            <a:srgbClr val="FBAE40"/>
          </p15:clr>
        </p15:guide>
        <p15:guide id="4" pos="2189">
          <p15:clr>
            <a:srgbClr val="FBAE40"/>
          </p15:clr>
        </p15:guide>
        <p15:guide id="5" orient="horz" pos="4219">
          <p15:clr>
            <a:srgbClr val="FBAE40"/>
          </p15:clr>
        </p15:guide>
        <p15:guide id="6" orient="horz" pos="763">
          <p15:clr>
            <a:srgbClr val="FBAE40"/>
          </p15:clr>
        </p15:guide>
        <p15:guide id="7" orient="horz" pos="187">
          <p15:clr>
            <a:srgbClr val="FBAE40"/>
          </p15:clr>
        </p15:guide>
        <p15:guide id="8" pos="766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Agenda</a:t>
            </a:r>
            <a:endParaRPr lang="en-US" dirty="0"/>
          </a:p>
        </p:txBody>
      </p:sp>
      <p:sp>
        <p:nvSpPr>
          <p:cNvPr id="11" name="Content Placeholder 12"/>
          <p:cNvSpPr>
            <a:spLocks noGrp="1"/>
          </p:cNvSpPr>
          <p:nvPr>
            <p:ph sz="quarter" idx="10" hasCustomPrompt="1"/>
          </p:nvPr>
        </p:nvSpPr>
        <p:spPr>
          <a:xfrm>
            <a:off x="468312" y="1347788"/>
            <a:ext cx="6551613" cy="3240088"/>
          </a:xfrm>
        </p:spPr>
        <p:txBody>
          <a:bodyPr/>
          <a:lstStyle>
            <a:lvl1pPr marL="0" indent="0">
              <a:buNone/>
              <a:tabLst>
                <a:tab pos="5703854" algn="l"/>
              </a:tabLst>
              <a:defRPr sz="3000" baseline="0">
                <a:solidFill>
                  <a:schemeClr val="accent2"/>
                </a:solidFill>
              </a:defRPr>
            </a:lvl1pPr>
            <a:lvl2pPr marL="0" indent="0">
              <a:buNone/>
              <a:tabLst>
                <a:tab pos="5703854" algn="l"/>
              </a:tabLst>
              <a:defRPr sz="1500">
                <a:latin typeface="+mn-lt"/>
              </a:defRPr>
            </a:lvl2pPr>
            <a:lvl3pPr marL="345327" indent="-172664">
              <a:tabLst>
                <a:tab pos="5703854" algn="l"/>
              </a:tabLst>
              <a:defRPr sz="1500" baseline="0">
                <a:latin typeface="+mn-lt"/>
              </a:defRPr>
            </a:lvl3pPr>
          </a:lstStyle>
          <a:p>
            <a:pPr lvl="0"/>
            <a:r>
              <a:rPr lang="en-US" dirty="0" smtClean="0"/>
              <a:t>Topic	xx</a:t>
            </a:r>
          </a:p>
          <a:p>
            <a:pPr lvl="1"/>
            <a:r>
              <a:rPr lang="en-US" dirty="0" smtClean="0"/>
              <a:t>Subtopic	xx</a:t>
            </a:r>
          </a:p>
          <a:p>
            <a:pPr lvl="0"/>
            <a:r>
              <a:rPr lang="en-US" dirty="0" smtClean="0"/>
              <a:t>Topic	xx</a:t>
            </a:r>
          </a:p>
          <a:p>
            <a:pPr lvl="1"/>
            <a:r>
              <a:rPr lang="en-US" dirty="0" smtClean="0"/>
              <a:t>Subtopic	xx</a:t>
            </a:r>
          </a:p>
        </p:txBody>
      </p:sp>
      <p:sp>
        <p:nvSpPr>
          <p:cNvPr id="12" name="Rectangle 11"/>
          <p:cNvSpPr/>
          <p:nvPr userDrawn="1"/>
        </p:nvSpPr>
        <p:spPr bwMode="auto">
          <a:xfrm>
            <a:off x="7092950" y="1347788"/>
            <a:ext cx="1582738" cy="157638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9" tIns="34295" rIns="34295" bIns="68589" numCol="1" spcCol="0" rtlCol="0" fromWordArt="0" anchor="b" anchorCtr="0" forceAA="0" compatLnSpc="1">
            <a:prstTxWarp prst="textNoShape">
              <a:avLst/>
            </a:prstTxWarp>
            <a:noAutofit/>
          </a:bodyPr>
          <a:lstStyle/>
          <a:p>
            <a:pPr algn="ctr" defTabSz="685666" fontAlgn="base">
              <a:spcBef>
                <a:spcPct val="0"/>
              </a:spcBef>
              <a:spcAft>
                <a:spcPct val="0"/>
              </a:spcAft>
            </a:pPr>
            <a:endParaRPr lang="en-US" spc="-38" dirty="0" err="1" smtClean="0">
              <a:gradFill>
                <a:gsLst>
                  <a:gs pos="0">
                    <a:srgbClr val="FFFFFF"/>
                  </a:gs>
                  <a:gs pos="100000">
                    <a:srgbClr val="FFFFFF"/>
                  </a:gs>
                </a:gsLst>
                <a:lin ang="5400000" scaled="0"/>
              </a:gradFill>
              <a:latin typeface="Segoe UI" pitchFamily="34" charset="0"/>
              <a:ea typeface="Segoe UI" pitchFamily="34" charset="0"/>
              <a:cs typeface="Segoe UI" pitchFamily="34" charset="0"/>
            </a:endParaRPr>
          </a:p>
        </p:txBody>
      </p:sp>
      <p:pic>
        <p:nvPicPr>
          <p:cNvPr id="3075" name="Picture 3" descr="C:\Temp\Agenda.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7639041" y="1668159"/>
            <a:ext cx="481512" cy="957597"/>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userDrawn="1"/>
        </p:nvSpPr>
        <p:spPr>
          <a:xfrm>
            <a:off x="7180299" y="2659189"/>
            <a:ext cx="613951" cy="215444"/>
          </a:xfrm>
          <a:prstGeom prst="rect">
            <a:avLst/>
          </a:prstGeom>
          <a:noFill/>
        </p:spPr>
        <p:txBody>
          <a:bodyPr wrap="none" lIns="0" tIns="0" rIns="0" bIns="0" rtlCol="0">
            <a:spAutoFit/>
          </a:bodyPr>
          <a:lstStyle/>
          <a:p>
            <a:r>
              <a:rPr lang="en-US" sz="1400" dirty="0" smtClean="0">
                <a:solidFill>
                  <a:schemeClr val="bg1"/>
                </a:solidFill>
                <a:latin typeface="+mn-lt"/>
              </a:rPr>
              <a:t>Agenda</a:t>
            </a:r>
          </a:p>
        </p:txBody>
      </p:sp>
    </p:spTree>
    <p:extLst>
      <p:ext uri="{BB962C8B-B14F-4D97-AF65-F5344CB8AC3E}">
        <p14:creationId xmlns:p14="http://schemas.microsoft.com/office/powerpoint/2010/main" val="8516778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4" presetClass="path" presetSubtype="0" accel="50000" decel="50000" fill="hold" nodeType="afterEffect">
                                  <p:stCondLst>
                                    <p:cond delay="0"/>
                                  </p:stCondLst>
                                  <p:childTnLst>
                                    <p:animMotion origin="layout" path="M 3.70409E-6 -1.11111E-6 L 3.70409E-6 -0.05393 " pathEditMode="relative" rAng="0" ptsTypes="AA">
                                      <p:cBhvr>
                                        <p:cTn id="6" dur="500" fill="hold"/>
                                        <p:tgtEl>
                                          <p:spTgt spid="3075"/>
                                        </p:tgtEl>
                                        <p:attrNameLst>
                                          <p:attrName>ppt_x</p:attrName>
                                          <p:attrName>ppt_y</p:attrName>
                                        </p:attrNameLst>
                                      </p:cBhvr>
                                      <p:rCtr x="0" y="-2708"/>
                                    </p:animMotion>
                                  </p:childTnLst>
                                </p:cTn>
                              </p:par>
                              <p:par>
                                <p:cTn id="7" presetID="1" presetClass="entr" presetSubtype="0" fill="hold" grpId="0" nodeType="withEffect">
                                  <p:stCondLst>
                                    <p:cond delay="500"/>
                                  </p:stCondLst>
                                  <p:childTnLst>
                                    <p:set>
                                      <p:cBhvr>
                                        <p:cTn id="8" dur="1" fill="hold">
                                          <p:stCondLst>
                                            <p:cond delay="0"/>
                                          </p:stCondLst>
                                        </p:cTn>
                                        <p:tgtEl>
                                          <p:spTgt spid="14"/>
                                        </p:tgtEl>
                                        <p:attrNameLst>
                                          <p:attrName>style.visibility</p:attrName>
                                        </p:attrNameLst>
                                      </p:cBhvr>
                                      <p:to>
                                        <p:strVal val="visible"/>
                                      </p:to>
                                    </p:set>
                                  </p:childTnLst>
                                </p:cTn>
                              </p:par>
                              <p:par>
                                <p:cTn id="9" presetID="42" presetClass="path" presetSubtype="0" accel="50000" decel="50000" fill="hold" grpId="1" nodeType="withEffect">
                                  <p:stCondLst>
                                    <p:cond delay="500"/>
                                  </p:stCondLst>
                                  <p:childTnLst>
                                    <p:animMotion origin="layout" path="M -4.17296E-6 2.96296E-6 L -4.17296E-6 0.04722 " pathEditMode="relative" rAng="0" ptsTypes="AA">
                                      <p:cBhvr>
                                        <p:cTn id="10" dur="500" spd="-100000" fill="hold"/>
                                        <p:tgtEl>
                                          <p:spTgt spid="14"/>
                                        </p:tgtEl>
                                        <p:attrNameLst>
                                          <p:attrName>ppt_x</p:attrName>
                                          <p:attrName>ppt_y</p:attrName>
                                        </p:attrNameLst>
                                      </p:cBhvr>
                                      <p:rCtr x="0" y="23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Only_Large">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874249" y="1563130"/>
            <a:ext cx="7395505" cy="671247"/>
          </a:xfrm>
        </p:spPr>
        <p:txBody>
          <a:bodyPr/>
          <a:lstStyle>
            <a:lvl1pPr>
              <a:defRPr sz="2647"/>
            </a:lvl1pPr>
          </a:lstStyle>
          <a:p>
            <a:r>
              <a:rPr lang="en-US" dirty="0" smtClean="0"/>
              <a:t>Click to edit master title style</a:t>
            </a:r>
            <a:endParaRPr lang="en-US" dirty="0"/>
          </a:p>
        </p:txBody>
      </p:sp>
    </p:spTree>
    <p:extLst>
      <p:ext uri="{BB962C8B-B14F-4D97-AF65-F5344CB8AC3E}">
        <p14:creationId xmlns:p14="http://schemas.microsoft.com/office/powerpoint/2010/main" val="5755193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29" y="1226937"/>
            <a:ext cx="2016956" cy="3697095"/>
          </a:xfrm>
        </p:spPr>
        <p:txBody>
          <a:bodyPr vert="horz" lIns="0" tIns="0" rIns="0" bIns="0" rtlCol="0">
            <a:noAutofit/>
          </a:bodyPr>
          <a:lstStyle>
            <a:lvl1pPr>
              <a:defRPr lang="en-US" sz="1765" dirty="0" smtClean="0">
                <a:latin typeface="+mn-lt"/>
                <a:ea typeface="+mj-ea"/>
                <a:cs typeface="+mj-cs"/>
              </a:defRPr>
            </a:lvl1pPr>
          </a:lstStyle>
          <a:p>
            <a:pPr lvl="0">
              <a:spcBef>
                <a:spcPct val="0"/>
              </a:spcBef>
            </a:pPr>
            <a:r>
              <a:rPr lang="en-US" smtClean="0"/>
              <a:t>Click to edit Master text styles</a:t>
            </a:r>
          </a:p>
        </p:txBody>
      </p:sp>
      <p:sp>
        <p:nvSpPr>
          <p:cNvPr id="2" name="Title 1"/>
          <p:cNvSpPr>
            <a:spLocks noGrp="1"/>
          </p:cNvSpPr>
          <p:nvPr>
            <p:ph type="title" hasCustomPrompt="1"/>
          </p:nvPr>
        </p:nvSpPr>
        <p:spPr/>
        <p:txBody>
          <a:bodyPr lIns="0" tIns="0" rIns="0" bIns="0"/>
          <a:lstStyle/>
          <a:p>
            <a:r>
              <a:rPr lang="en-US" dirty="0" smtClean="0"/>
              <a:t>Click to edit master title style</a:t>
            </a:r>
            <a:endParaRPr lang="en-US" dirty="0"/>
          </a:p>
        </p:txBody>
      </p:sp>
    </p:spTree>
    <p:extLst>
      <p:ext uri="{BB962C8B-B14F-4D97-AF65-F5344CB8AC3E}">
        <p14:creationId xmlns:p14="http://schemas.microsoft.com/office/powerpoint/2010/main" val="16710093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wrap="square" lIns="0" tIns="0" rIns="0" bIns="0" anchor="ctr">
            <a:noAutofit/>
          </a:bodyPr>
          <a:lstStyle>
            <a:lvl1pPr>
              <a:lnSpc>
                <a:spcPct val="95000"/>
              </a:lnSpc>
              <a:spcBef>
                <a:spcPts val="0"/>
              </a:spcBef>
              <a:spcAft>
                <a:spcPts val="1200"/>
              </a:spcAft>
              <a:defRPr lang="en-US" sz="2647" kern="1200" dirty="0" smtClean="0">
                <a:gradFill>
                  <a:gsLst>
                    <a:gs pos="0">
                      <a:schemeClr val="tx1"/>
                    </a:gs>
                    <a:gs pos="100000">
                      <a:schemeClr val="tx1"/>
                    </a:gs>
                  </a:gsLst>
                  <a:lin ang="5400000" scaled="0"/>
                </a:gradFill>
                <a:latin typeface="+mj-lt"/>
                <a:ea typeface="+mn-ea"/>
                <a:cs typeface="+mn-cs"/>
              </a:defRPr>
            </a:lvl1pPr>
            <a:lvl2pPr>
              <a:lnSpc>
                <a:spcPct val="100000"/>
              </a:lnSpc>
              <a:spcBef>
                <a:spcPts val="600"/>
              </a:spcBef>
              <a:defRPr sz="1397">
                <a:solidFill>
                  <a:srgbClr val="FFFFFF"/>
                </a:solidFill>
              </a:defRPr>
            </a:lvl2pPr>
            <a:lvl3pPr>
              <a:lnSpc>
                <a:spcPct val="100000"/>
              </a:lnSpc>
              <a:spcBef>
                <a:spcPts val="600"/>
              </a:spcBef>
              <a:defRPr sz="1397">
                <a:solidFill>
                  <a:srgbClr val="FFFFFF"/>
                </a:solidFill>
              </a:defRPr>
            </a:lvl3pPr>
            <a:lvl4pPr>
              <a:lnSpc>
                <a:spcPct val="100000"/>
              </a:lnSpc>
              <a:spcBef>
                <a:spcPts val="600"/>
              </a:spcBef>
              <a:defRPr sz="1397">
                <a:solidFill>
                  <a:srgbClr val="FFFFFF"/>
                </a:solidFill>
              </a:defRPr>
            </a:lvl4pPr>
            <a:lvl5pPr>
              <a:lnSpc>
                <a:spcPct val="100000"/>
              </a:lnSpc>
              <a:spcBef>
                <a:spcPts val="600"/>
              </a:spcBef>
              <a:defRPr sz="1397">
                <a:solidFill>
                  <a:srgbClr val="FFFFFF"/>
                </a:solidFill>
              </a:defRPr>
            </a:lvl5pPr>
          </a:lstStyle>
          <a:p>
            <a:pPr marL="0" lvl="0" indent="0" algn="l" defTabSz="672186" rtl="0" eaLnBrk="1" latinLnBrk="0" hangingPunct="1">
              <a:spcBef>
                <a:spcPct val="20000"/>
              </a:spcBef>
              <a:buFont typeface="Arial" pitchFamily="34" charset="0"/>
              <a:buNone/>
            </a:pPr>
            <a:r>
              <a:rPr lang="en-US" smtClean="0"/>
              <a:t>Click to edit Master text styles</a:t>
            </a:r>
          </a:p>
        </p:txBody>
      </p:sp>
      <p:sp>
        <p:nvSpPr>
          <p:cNvPr id="15" name="Title 1"/>
          <p:cNvSpPr>
            <a:spLocks noGrp="1"/>
          </p:cNvSpPr>
          <p:nvPr>
            <p:ph type="ctrTitle" hasCustomPrompt="1"/>
          </p:nvPr>
        </p:nvSpPr>
        <p:spPr>
          <a:xfrm>
            <a:off x="201930" y="1130664"/>
            <a:ext cx="2890985" cy="2882172"/>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91440" tIns="0" rIns="91440" bIns="0" numCol="1" anchor="ctr" anchorCtr="0" compatLnSpc="1">
            <a:prstTxWarp prst="textNoShape">
              <a:avLst/>
            </a:prstTxWarp>
            <a:noAutofit/>
          </a:bodyPr>
          <a:lstStyle>
            <a:lvl1pPr>
              <a:lnSpc>
                <a:spcPct val="95000"/>
              </a:lnSpc>
              <a:defRPr lang="en-US" sz="294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914173"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954294130"/>
      </p:ext>
    </p:extLst>
  </p:cSld>
  <p:clrMapOvr>
    <a:masterClrMapping/>
  </p:clrMapOvr>
  <p:timing>
    <p:tnLst>
      <p:par>
        <p:cTn id="1" dur="indefinite" restart="never" nodeType="tmRoot"/>
      </p:par>
    </p:tnLst>
  </p:timing>
  <p:extLst>
    <p:ext uri="{DCECCB84-F9BA-43D5-87BE-67443E8EF086}">
      <p15:sldGuideLst xmlns:p15="http://schemas.microsoft.com/office/powerpoint/2012/main" xmlns="">
        <p15:guide id="1" orient="horz" pos="2203">
          <p15:clr>
            <a:srgbClr val="FBAE40"/>
          </p15:clr>
        </p15:guide>
        <p15:guide id="2" pos="305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vert="horz" wrap="square" lIns="0" tIns="0" rIns="0" bIns="0" rtlCol="0" anchor="ctr">
            <a:noAutofit/>
          </a:bodyPr>
          <a:lstStyle>
            <a:lvl1pPr>
              <a:defRPr lang="en-US" sz="2647" kern="1200" dirty="0" smtClean="0">
                <a:gradFill>
                  <a:gsLst>
                    <a:gs pos="0">
                      <a:schemeClr val="tx1"/>
                    </a:gs>
                    <a:gs pos="100000">
                      <a:schemeClr val="tx1"/>
                    </a:gs>
                  </a:gsLst>
                  <a:lin ang="5400000" scaled="0"/>
                </a:gradFill>
                <a:latin typeface="+mj-lt"/>
                <a:ea typeface="+mn-ea"/>
                <a:cs typeface="+mn-cs"/>
              </a:defRPr>
            </a:lvl1pPr>
          </a:lstStyle>
          <a:p>
            <a:pPr marL="0" lvl="0" indent="0" algn="l" defTabSz="672186" rtl="0" eaLnBrk="1" latinLnBrk="0" hangingPunct="1">
              <a:spcBef>
                <a:spcPct val="20000"/>
              </a:spcBef>
              <a:spcAft>
                <a:spcPts val="1200"/>
              </a:spcAft>
              <a:buFont typeface="Arial" pitchFamily="34" charset="0"/>
              <a:buNone/>
            </a:pPr>
            <a:r>
              <a:rPr lang="en-US" smtClean="0"/>
              <a:t>Click to edit Master text styles</a:t>
            </a:r>
          </a:p>
        </p:txBody>
      </p:sp>
      <p:sp>
        <p:nvSpPr>
          <p:cNvPr id="6" name="Text Placeholder 8"/>
          <p:cNvSpPr>
            <a:spLocks noGrp="1"/>
          </p:cNvSpPr>
          <p:nvPr>
            <p:ph type="body" sz="quarter" idx="16" hasCustomPrompt="1"/>
          </p:nvPr>
        </p:nvSpPr>
        <p:spPr>
          <a:xfrm>
            <a:off x="201932" y="218302"/>
            <a:ext cx="8740141" cy="672414"/>
          </a:xfrm>
        </p:spPr>
        <p:txBody>
          <a:bodyPr vert="horz" lIns="0" tIns="0" rIns="0" bIns="0" rtlCol="0" anchor="t">
            <a:noAutofit/>
          </a:bodyPr>
          <a:lstStyle>
            <a:lvl1pPr>
              <a:defRPr lang="en-US" sz="3529" dirty="0" smtClean="0">
                <a:ea typeface="+mj-ea"/>
                <a:cs typeface="+mj-cs"/>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01930" y="1130664"/>
            <a:ext cx="2890985" cy="2882172"/>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969696">
              <a:alpha val="80000"/>
            </a:srgbClr>
          </a:solidFill>
          <a:ln>
            <a:noFill/>
          </a:ln>
          <a:extLst/>
        </p:spPr>
        <p:txBody>
          <a:bodyPr vert="horz" wrap="square" lIns="91440" tIns="0" rIns="91440" bIns="0" numCol="1" anchor="ctr" anchorCtr="0" compatLnSpc="1">
            <a:prstTxWarp prst="textNoShape">
              <a:avLst/>
            </a:prstTxWarp>
            <a:noAutofit/>
          </a:bodyPr>
          <a:lstStyle>
            <a:lvl1pPr>
              <a:lnSpc>
                <a:spcPct val="95000"/>
              </a:lnSpc>
              <a:defRPr lang="en-US" sz="294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914173"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765793646"/>
      </p:ext>
    </p:extLst>
  </p:cSld>
  <p:clrMapOvr>
    <a:masterClrMapping/>
  </p:clrMapOvr>
  <p:timing>
    <p:tnLst>
      <p:par>
        <p:cTn id="1" dur="indefinite" restart="never" nodeType="tmRoot"/>
      </p:par>
    </p:tnLst>
  </p:timing>
  <p:extLst>
    <p:ext uri="{DCECCB84-F9BA-43D5-87BE-67443E8EF086}">
      <p15:sldGuideLst xmlns:p15="http://schemas.microsoft.com/office/powerpoint/2012/main" xmlns="">
        <p15:guide id="1" orient="horz" pos="2203">
          <p15:clr>
            <a:srgbClr val="FBAE40"/>
          </p15:clr>
        </p15:guide>
        <p15:guide id="2" pos="3053">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vert="horz" wrap="square" lIns="0" tIns="0" rIns="0" bIns="0" rtlCol="0" anchor="ctr">
            <a:noAutofit/>
          </a:bodyPr>
          <a:lstStyle>
            <a:lvl1pPr>
              <a:defRPr lang="en-US" sz="2647" kern="1200" dirty="0" smtClean="0">
                <a:gradFill>
                  <a:gsLst>
                    <a:gs pos="0">
                      <a:schemeClr val="tx1"/>
                    </a:gs>
                    <a:gs pos="100000">
                      <a:schemeClr val="tx1"/>
                    </a:gs>
                  </a:gsLst>
                  <a:lin ang="5400000" scaled="0"/>
                </a:gradFill>
                <a:latin typeface="+mj-lt"/>
                <a:ea typeface="+mn-ea"/>
                <a:cs typeface="+mn-cs"/>
              </a:defRPr>
            </a:lvl1pPr>
          </a:lstStyle>
          <a:p>
            <a:pPr marL="0" lvl="0" indent="0" algn="l" defTabSz="672186" rtl="0" eaLnBrk="1" latinLnBrk="0" hangingPunct="1">
              <a:spcBef>
                <a:spcPct val="20000"/>
              </a:spcBef>
              <a:buFont typeface="Arial" pitchFamily="34" charset="0"/>
              <a:buNone/>
            </a:pPr>
            <a:r>
              <a:rPr lang="en-US" smtClean="0"/>
              <a:t>Click to edit Master text styles</a:t>
            </a:r>
          </a:p>
        </p:txBody>
      </p:sp>
      <p:sp>
        <p:nvSpPr>
          <p:cNvPr id="7" name="Picture Placeholder 12"/>
          <p:cNvSpPr>
            <a:spLocks noGrp="1"/>
          </p:cNvSpPr>
          <p:nvPr>
            <p:ph type="pic" sz="quarter" idx="16"/>
          </p:nvPr>
        </p:nvSpPr>
        <p:spPr>
          <a:xfrm>
            <a:off x="201929" y="1129422"/>
            <a:ext cx="2890970" cy="288465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1"/>
          <a:lstStyle/>
          <a:p>
            <a:r>
              <a:rPr lang="en-US" smtClean="0"/>
              <a:t>Click icon to add picture</a:t>
            </a:r>
            <a:endParaRPr lang="en-US" dirty="0"/>
          </a:p>
        </p:txBody>
      </p:sp>
      <p:sp>
        <p:nvSpPr>
          <p:cNvPr id="2" name="Title 1"/>
          <p:cNvSpPr>
            <a:spLocks noGrp="1"/>
          </p:cNvSpPr>
          <p:nvPr>
            <p:ph type="title" hasCustomPrompt="1"/>
          </p:nvPr>
        </p:nvSpPr>
        <p:spPr/>
        <p:txBody>
          <a:bodyPr lIns="0" tIns="0" rIns="0" bIns="0"/>
          <a:lstStyle/>
          <a:p>
            <a:r>
              <a:rPr lang="en-US" dirty="0" smtClean="0"/>
              <a:t>Click to edit master title style</a:t>
            </a:r>
            <a:endParaRPr lang="en-US" dirty="0"/>
          </a:p>
        </p:txBody>
      </p:sp>
    </p:spTree>
    <p:extLst>
      <p:ext uri="{BB962C8B-B14F-4D97-AF65-F5344CB8AC3E}">
        <p14:creationId xmlns:p14="http://schemas.microsoft.com/office/powerpoint/2010/main" val="3169331062"/>
      </p:ext>
    </p:extLst>
  </p:cSld>
  <p:clrMapOvr>
    <a:masterClrMapping/>
  </p:clrMapOvr>
  <p:timing>
    <p:tnLst>
      <p:par>
        <p:cTn id="1" dur="indefinite" restart="never" nodeType="tmRoot"/>
      </p:par>
    </p:tnLst>
  </p:timing>
  <p:extLst>
    <p:ext uri="{DCECCB84-F9BA-43D5-87BE-67443E8EF086}">
      <p15:sldGuideLst xmlns:p15="http://schemas.microsoft.com/office/powerpoint/2012/main" xmlns="">
        <p15:guide id="1" orient="horz" pos="2203">
          <p15:clr>
            <a:srgbClr val="FBAE40"/>
          </p15:clr>
        </p15:guide>
        <p15:guide id="2" pos="3053">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amp; Content_with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lIns="0" tIns="0" bIns="0"/>
          <a:lstStyle/>
          <a:p>
            <a:r>
              <a:rPr lang="en-US" dirty="0" smtClean="0"/>
              <a:t>Click to edit master title style</a:t>
            </a:r>
            <a:endParaRPr lang="en-US" dirty="0"/>
          </a:p>
        </p:txBody>
      </p:sp>
    </p:spTree>
    <p:extLst>
      <p:ext uri="{BB962C8B-B14F-4D97-AF65-F5344CB8AC3E}">
        <p14:creationId xmlns:p14="http://schemas.microsoft.com/office/powerpoint/2010/main" val="316741382"/>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2" name="Freeform 1"/>
          <p:cNvSpPr>
            <a:spLocks noEditPoints="1"/>
          </p:cNvSpPr>
          <p:nvPr userDrawn="1"/>
        </p:nvSpPr>
        <p:spPr bwMode="auto">
          <a:xfrm>
            <a:off x="1571661" y="1818787"/>
            <a:ext cx="6000677" cy="1505927"/>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defTabSz="685669"/>
            <a:endParaRPr lang="en-US" sz="1324">
              <a:solidFill>
                <a:srgbClr val="FFFFFF"/>
              </a:solidFill>
            </a:endParaRPr>
          </a:p>
        </p:txBody>
      </p:sp>
    </p:spTree>
    <p:extLst>
      <p:ext uri="{BB962C8B-B14F-4D97-AF65-F5344CB8AC3E}">
        <p14:creationId xmlns:p14="http://schemas.microsoft.com/office/powerpoint/2010/main" val="359212946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01929" y="1696858"/>
            <a:ext cx="1149349" cy="237741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914173" rtl="0" eaLnBrk="1" fontAlgn="base" latinLnBrk="0" hangingPunct="1">
              <a:lnSpc>
                <a:spcPct val="95000"/>
              </a:lnSpc>
              <a:spcBef>
                <a:spcPts val="0"/>
              </a:spcBef>
              <a:spcAft>
                <a:spcPts val="0"/>
              </a:spcAft>
              <a:buClr>
                <a:schemeClr val="accent1"/>
              </a:buClr>
              <a:buSzPct val="110000"/>
              <a:buFont typeface="Avenir LT Pro 45 Book" charset="0"/>
              <a:buNone/>
              <a:tabLst/>
              <a:defRPr sz="1176"/>
            </a:lvl1pPr>
          </a:lstStyle>
          <a:p>
            <a:r>
              <a:rPr lang="en-US" smtClean="0"/>
              <a:t>Click icon to add picture</a:t>
            </a:r>
            <a:endParaRPr lang="en-US" dirty="0"/>
          </a:p>
        </p:txBody>
      </p:sp>
      <p:sp>
        <p:nvSpPr>
          <p:cNvPr id="8" name="Picture Placeholder 12"/>
          <p:cNvSpPr>
            <a:spLocks noGrp="1"/>
          </p:cNvSpPr>
          <p:nvPr>
            <p:ph type="pic" sz="quarter" idx="18"/>
          </p:nvPr>
        </p:nvSpPr>
        <p:spPr>
          <a:xfrm>
            <a:off x="3488803" y="1692241"/>
            <a:ext cx="2377015" cy="238665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176"/>
            </a:lvl1pPr>
          </a:lstStyle>
          <a:p>
            <a:r>
              <a:rPr lang="en-US" smtClean="0"/>
              <a:t>Click icon to add picture</a:t>
            </a:r>
            <a:endParaRPr lang="en-US" dirty="0"/>
          </a:p>
        </p:txBody>
      </p:sp>
      <p:sp>
        <p:nvSpPr>
          <p:cNvPr id="9" name="Picture Placeholder 12"/>
          <p:cNvSpPr>
            <a:spLocks noGrp="1"/>
          </p:cNvSpPr>
          <p:nvPr>
            <p:ph type="pic" sz="quarter" idx="19"/>
          </p:nvPr>
        </p:nvSpPr>
        <p:spPr>
          <a:xfrm>
            <a:off x="6071838" y="1692826"/>
            <a:ext cx="2870233" cy="2385483"/>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176"/>
            </a:lvl1pPr>
          </a:lstStyle>
          <a:p>
            <a:r>
              <a:rPr lang="en-US" smtClean="0"/>
              <a:t>Click icon to add picture</a:t>
            </a:r>
            <a:endParaRPr lang="en-US" dirty="0"/>
          </a:p>
        </p:txBody>
      </p:sp>
      <p:sp>
        <p:nvSpPr>
          <p:cNvPr id="10" name="Picture Placeholder 12"/>
          <p:cNvSpPr>
            <a:spLocks noGrp="1"/>
          </p:cNvSpPr>
          <p:nvPr>
            <p:ph type="pic" sz="quarter" idx="20"/>
          </p:nvPr>
        </p:nvSpPr>
        <p:spPr>
          <a:xfrm>
            <a:off x="1557303" y="1692102"/>
            <a:ext cx="1725477" cy="238692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914173" rtl="0" eaLnBrk="1" fontAlgn="base" latinLnBrk="0" hangingPunct="1">
              <a:lnSpc>
                <a:spcPct val="95000"/>
              </a:lnSpc>
              <a:spcBef>
                <a:spcPts val="0"/>
              </a:spcBef>
              <a:spcAft>
                <a:spcPts val="0"/>
              </a:spcAft>
              <a:buClr>
                <a:schemeClr val="accent1"/>
              </a:buClr>
              <a:buSzPct val="110000"/>
              <a:buFont typeface="Avenir LT Pro 45 Book" charset="0"/>
              <a:buNone/>
              <a:tabLst/>
              <a:defRPr sz="1176"/>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43647789"/>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Logo on Background">
    <p:spTree>
      <p:nvGrpSpPr>
        <p:cNvPr id="1" name=""/>
        <p:cNvGrpSpPr/>
        <p:nvPr/>
      </p:nvGrpSpPr>
      <p:grpSpPr>
        <a:xfrm>
          <a:off x="0" y="0"/>
          <a:ext cx="0" cy="0"/>
          <a:chOff x="0" y="0"/>
          <a:chExt cx="0" cy="0"/>
        </a:xfrm>
      </p:grpSpPr>
      <p:sp>
        <p:nvSpPr>
          <p:cNvPr id="3" name="Text Box 3"/>
          <p:cNvSpPr txBox="1">
            <a:spLocks noChangeArrowheads="1"/>
          </p:cNvSpPr>
          <p:nvPr userDrawn="1"/>
        </p:nvSpPr>
        <p:spPr bwMode="blackWhite">
          <a:xfrm>
            <a:off x="200762" y="4470283"/>
            <a:ext cx="8741309" cy="455000"/>
          </a:xfrm>
          <a:prstGeom prst="rect">
            <a:avLst/>
          </a:prstGeom>
          <a:noFill/>
          <a:ln w="12700">
            <a:noFill/>
            <a:miter lim="800000"/>
            <a:headEnd type="none" w="sm" len="sm"/>
            <a:tailEnd type="none" w="sm" len="sm"/>
          </a:ln>
          <a:effectLst/>
        </p:spPr>
        <p:txBody>
          <a:bodyPr vert="horz" wrap="square" lIns="134464" tIns="107571" rIns="134464" bIns="107571" numCol="1" anchor="t" anchorCtr="0" compatLnSpc="1">
            <a:prstTxWarp prst="textNoShape">
              <a:avLst/>
            </a:prstTxWarp>
            <a:spAutoFit/>
          </a:bodyPr>
          <a:lstStyle/>
          <a:p>
            <a:pPr defTabSz="685513" eaLnBrk="0" hangingPunct="0"/>
            <a:r>
              <a:rPr lang="en-US" sz="515" dirty="0">
                <a:gradFill>
                  <a:gsLst>
                    <a:gs pos="0">
                      <a:srgbClr val="FFFFFF"/>
                    </a:gs>
                    <a:gs pos="100000">
                      <a:srgbClr val="FFFFFF"/>
                    </a:gs>
                  </a:gsLst>
                  <a:lin ang="5400000" scaled="0"/>
                </a:gradFill>
                <a:cs typeface="Segoe UI" pitchFamily="34" charset="0"/>
              </a:rPr>
              <a:t>© 2012 Microsoft Corporation. All rights reserved. Microsoft, Windows, Windows Vista and other product names are or may be registered trademarks and/or trademarks in the U.S. and/or other countries.</a:t>
            </a:r>
          </a:p>
          <a:p>
            <a:pPr defTabSz="685513" eaLnBrk="0" hangingPunct="0"/>
            <a:r>
              <a:rPr lang="en-US" sz="515"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337652" y="2312740"/>
            <a:ext cx="2417896" cy="518021"/>
          </a:xfrm>
          <a:prstGeom prst="rect">
            <a:avLst/>
          </a:prstGeom>
        </p:spPr>
      </p:pic>
    </p:spTree>
    <p:extLst>
      <p:ext uri="{BB962C8B-B14F-4D97-AF65-F5344CB8AC3E}">
        <p14:creationId xmlns:p14="http://schemas.microsoft.com/office/powerpoint/2010/main" val="807418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pter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468313" y="2088650"/>
            <a:ext cx="8207375" cy="835525"/>
          </a:xfrm>
        </p:spPr>
        <p:txBody>
          <a:bodyPr/>
          <a:lstStyle>
            <a:lvl1pPr marL="0" indent="0">
              <a:buNone/>
              <a:defRPr lang="en-US" sz="6600" i="0" kern="1200" spc="-75" baseline="0" dirty="0" smtClean="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Chapter title</a:t>
            </a:r>
          </a:p>
        </p:txBody>
      </p:sp>
      <p:sp>
        <p:nvSpPr>
          <p:cNvPr id="4" name="Text Placeholder 8"/>
          <p:cNvSpPr>
            <a:spLocks noGrp="1"/>
          </p:cNvSpPr>
          <p:nvPr>
            <p:ph type="body" sz="quarter" idx="11" hasCustomPrompt="1"/>
          </p:nvPr>
        </p:nvSpPr>
        <p:spPr>
          <a:xfrm>
            <a:off x="468313" y="1329928"/>
            <a:ext cx="8207375" cy="332399"/>
          </a:xfrm>
        </p:spPr>
        <p:txBody>
          <a:bodyPr/>
          <a:lstStyle>
            <a:lvl1pPr marL="0" indent="0">
              <a:buNone/>
              <a:defRPr lang="en-US" sz="2400" kern="1200" spc="-75" baseline="0" dirty="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11"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6876789" y="4385321"/>
            <a:ext cx="2004592" cy="737376"/>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userDrawn="1"/>
        </p:nvGrpSpPr>
        <p:grpSpPr>
          <a:xfrm>
            <a:off x="467544" y="231312"/>
            <a:ext cx="1224136" cy="451972"/>
            <a:chOff x="10186018" y="534632"/>
            <a:chExt cx="1706539" cy="630083"/>
          </a:xfrm>
        </p:grpSpPr>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8" name="TextBox 7"/>
            <p:cNvSpPr txBox="1"/>
            <p:nvPr userDrawn="1"/>
          </p:nvSpPr>
          <p:spPr>
            <a:xfrm>
              <a:off x="10576932" y="981291"/>
              <a:ext cx="473759" cy="183424"/>
            </a:xfrm>
            <a:prstGeom prst="rect">
              <a:avLst/>
            </a:prstGeom>
            <a:noFill/>
          </p:spPr>
          <p:txBody>
            <a:bodyPr wrap="none" lIns="0" tIns="0" rIns="0" bIns="0" rtlCol="0">
              <a:spAutoFit/>
            </a:bodyPr>
            <a:lstStyle/>
            <a:p>
              <a:pPr>
                <a:lnSpc>
                  <a:spcPct val="90000"/>
                </a:lnSpc>
                <a:spcAft>
                  <a:spcPts val="600"/>
                </a:spcAft>
              </a:pPr>
              <a:r>
                <a:rPr lang="en-US" sz="950" dirty="0" smtClean="0">
                  <a:solidFill>
                    <a:schemeClr val="bg1"/>
                  </a:solidFill>
                </a:rPr>
                <a:t>| Basel</a:t>
              </a:r>
            </a:p>
          </p:txBody>
        </p:sp>
      </p:grpSp>
    </p:spTree>
    <p:extLst>
      <p:ext uri="{BB962C8B-B14F-4D97-AF65-F5344CB8AC3E}">
        <p14:creationId xmlns:p14="http://schemas.microsoft.com/office/powerpoint/2010/main" val="334257999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5"/>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4"/>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6"/>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11"/>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tmplLst>
          <p:tmpl>
            <p:tnLst>
              <p:par>
                <p:cT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6"/>
                        </p:tgtEl>
                        <p:attrNameLst>
                          <p:attrName>ppt_x</p:attrName>
                          <p:attrName>ppt_y</p:attrName>
                        </p:attrNameLst>
                      </p:cBhvr>
                      <p:rCtr x="61706" y="0"/>
                    </p:animMotion>
                  </p:childTnLst>
                </p:cTn>
              </p:par>
            </p:tnLst>
          </p:tmpl>
        </p:tmplLst>
      </p:bldP>
      <p:bldP spid="4" grpId="0">
        <p:tmplLst>
          <p:tmpl>
            <p:tnLst>
              <p:par>
                <p:cTn presetID="1"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childTnLst>
                </p:cTn>
              </p:par>
            </p:tnLst>
          </p:tmpl>
        </p:tmplLst>
      </p:bldP>
      <p:bldP spid="4"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4"/>
                        </p:tgtEl>
                        <p:attrNameLst>
                          <p:attrName>ppt_x</p:attrName>
                          <p:attrName>ppt_y</p:attrName>
                        </p:attrNameLst>
                      </p:cBhvr>
                      <p:rCtr x="61758" y="0"/>
                    </p:animMotion>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Title Dark Teal">
    <p:bg>
      <p:bgPr>
        <a:solidFill>
          <a:srgbClr val="008272"/>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468313" y="2088650"/>
            <a:ext cx="8207375" cy="835525"/>
          </a:xfrm>
        </p:spPr>
        <p:txBody>
          <a:bodyPr/>
          <a:lstStyle>
            <a:lvl1pPr marL="0" indent="0">
              <a:buNone/>
              <a:defRPr lang="en-US" sz="6600" i="0" kern="1200" spc="-75" baseline="0" dirty="0" smtClean="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468313" y="1329928"/>
            <a:ext cx="8207375" cy="332399"/>
          </a:xfrm>
        </p:spPr>
        <p:txBody>
          <a:bodyPr/>
          <a:lstStyle>
            <a:lvl1pPr marL="0" indent="0">
              <a:buNone/>
              <a:defRPr lang="en-US" sz="2400" kern="1200" spc="-75" baseline="0" dirty="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6876789" y="4385321"/>
            <a:ext cx="2004592" cy="737376"/>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467544" y="231312"/>
            <a:ext cx="1224136" cy="451972"/>
            <a:chOff x="10186018" y="534632"/>
            <a:chExt cx="1706539" cy="630083"/>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3759" cy="183424"/>
            </a:xfrm>
            <a:prstGeom prst="rect">
              <a:avLst/>
            </a:prstGeom>
            <a:noFill/>
          </p:spPr>
          <p:txBody>
            <a:bodyPr wrap="none" lIns="0" tIns="0" rIns="0" bIns="0" rtlCol="0">
              <a:spAutoFit/>
            </a:bodyPr>
            <a:lstStyle/>
            <a:p>
              <a:pPr>
                <a:lnSpc>
                  <a:spcPct val="90000"/>
                </a:lnSpc>
                <a:spcAft>
                  <a:spcPts val="600"/>
                </a:spcAft>
              </a:pPr>
              <a:r>
                <a:rPr lang="en-US" sz="950" dirty="0" smtClean="0">
                  <a:solidFill>
                    <a:schemeClr val="bg1"/>
                  </a:solidFill>
                </a:rPr>
                <a:t>| Basel</a:t>
              </a:r>
            </a:p>
          </p:txBody>
        </p:sp>
      </p:grpSp>
    </p:spTree>
    <p:extLst>
      <p:ext uri="{BB962C8B-B14F-4D97-AF65-F5344CB8AC3E}">
        <p14:creationId xmlns:p14="http://schemas.microsoft.com/office/powerpoint/2010/main" val="111105283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Title Plum">
    <p:bg>
      <p:bgPr>
        <a:solidFill>
          <a:srgbClr val="B4009E"/>
        </a:solidFill>
        <a:effectLst/>
      </p:bgPr>
    </p:bg>
    <p:spTree>
      <p:nvGrpSpPr>
        <p:cNvPr id="1" name=""/>
        <p:cNvGrpSpPr/>
        <p:nvPr/>
      </p:nvGrpSpPr>
      <p:grpSpPr>
        <a:xfrm>
          <a:off x="0" y="0"/>
          <a:ext cx="0" cy="0"/>
          <a:chOff x="0" y="0"/>
          <a:chExt cx="0" cy="0"/>
        </a:xfrm>
      </p:grpSpPr>
      <p:sp>
        <p:nvSpPr>
          <p:cNvPr id="5" name="Text Placeholder 5"/>
          <p:cNvSpPr>
            <a:spLocks noGrp="1"/>
          </p:cNvSpPr>
          <p:nvPr>
            <p:ph type="body" sz="quarter" idx="10" hasCustomPrompt="1"/>
          </p:nvPr>
        </p:nvSpPr>
        <p:spPr>
          <a:xfrm>
            <a:off x="468313" y="2088650"/>
            <a:ext cx="8207375" cy="835525"/>
          </a:xfrm>
        </p:spPr>
        <p:txBody>
          <a:bodyPr/>
          <a:lstStyle>
            <a:lvl1pPr marL="0" indent="0">
              <a:buNone/>
              <a:defRPr lang="en-US" sz="6600" i="0" kern="1200" spc="-75" baseline="0" dirty="0" smtClean="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Chapter title</a:t>
            </a:r>
          </a:p>
        </p:txBody>
      </p:sp>
      <p:sp>
        <p:nvSpPr>
          <p:cNvPr id="8" name="Text Placeholder 8"/>
          <p:cNvSpPr>
            <a:spLocks noGrp="1"/>
          </p:cNvSpPr>
          <p:nvPr>
            <p:ph type="body" sz="quarter" idx="11" hasCustomPrompt="1"/>
          </p:nvPr>
        </p:nvSpPr>
        <p:spPr>
          <a:xfrm>
            <a:off x="468313" y="1329928"/>
            <a:ext cx="8207375" cy="332399"/>
          </a:xfrm>
        </p:spPr>
        <p:txBody>
          <a:bodyPr/>
          <a:lstStyle>
            <a:lvl1pPr marL="0" indent="0">
              <a:buNone/>
              <a:defRPr lang="en-US" sz="2400" kern="1200" spc="-75" baseline="0" dirty="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Chapter Title x/y</a:t>
            </a:r>
            <a:endParaRPr lang="en-US" dirty="0"/>
          </a:p>
        </p:txBody>
      </p:sp>
      <p:pic>
        <p:nvPicPr>
          <p:cNvPr id="6" name="Picture 9"/>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6876789" y="4385321"/>
            <a:ext cx="2004592" cy="737376"/>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userDrawn="1"/>
        </p:nvGrpSpPr>
        <p:grpSpPr>
          <a:xfrm>
            <a:off x="467544" y="231312"/>
            <a:ext cx="1224136" cy="451972"/>
            <a:chOff x="10186018" y="534632"/>
            <a:chExt cx="1706539" cy="630083"/>
          </a:xfrm>
        </p:grpSpPr>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6018" y="534632"/>
              <a:ext cx="1706539" cy="585216"/>
            </a:xfrm>
            <a:prstGeom prst="rect">
              <a:avLst/>
            </a:prstGeom>
          </p:spPr>
        </p:pic>
        <p:sp>
          <p:nvSpPr>
            <p:cNvPr id="13" name="TextBox 12"/>
            <p:cNvSpPr txBox="1"/>
            <p:nvPr userDrawn="1"/>
          </p:nvSpPr>
          <p:spPr>
            <a:xfrm>
              <a:off x="10576932" y="981291"/>
              <a:ext cx="473759" cy="183424"/>
            </a:xfrm>
            <a:prstGeom prst="rect">
              <a:avLst/>
            </a:prstGeom>
            <a:noFill/>
          </p:spPr>
          <p:txBody>
            <a:bodyPr wrap="none" lIns="0" tIns="0" rIns="0" bIns="0" rtlCol="0">
              <a:spAutoFit/>
            </a:bodyPr>
            <a:lstStyle/>
            <a:p>
              <a:pPr>
                <a:lnSpc>
                  <a:spcPct val="90000"/>
                </a:lnSpc>
                <a:spcAft>
                  <a:spcPts val="600"/>
                </a:spcAft>
              </a:pPr>
              <a:r>
                <a:rPr lang="en-US" sz="950" dirty="0" smtClean="0">
                  <a:solidFill>
                    <a:schemeClr val="bg1"/>
                  </a:solidFill>
                </a:rPr>
                <a:t>| Basel</a:t>
              </a:r>
            </a:p>
          </p:txBody>
        </p:sp>
      </p:grpSp>
    </p:spTree>
    <p:extLst>
      <p:ext uri="{BB962C8B-B14F-4D97-AF65-F5344CB8AC3E}">
        <p14:creationId xmlns:p14="http://schemas.microsoft.com/office/powerpoint/2010/main" val="27406120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63" presetClass="path" presetSubtype="0" accel="50000" decel="50000" fill="hold" nodeType="withEffect">
                                  <p:stCondLst>
                                    <p:cond delay="0"/>
                                  </p:stCondLst>
                                  <p:childTnLst>
                                    <p:animMotion origin="layout" path="M 4.44444E-6 1.11111E-6 L 1.61041 1.11111E-6 " pathEditMode="relative" rAng="0" ptsTypes="AA">
                                      <p:cBhvr>
                                        <p:cTn id="8" dur="1000" spd="-100000" fill="hold"/>
                                        <p:tgtEl>
                                          <p:spTgt spid="11"/>
                                        </p:tgtEl>
                                        <p:attrNameLst>
                                          <p:attrName>ppt_x</p:attrName>
                                          <p:attrName>ppt_y</p:attrName>
                                        </p:attrNameLst>
                                      </p:cBhvr>
                                      <p:rCtr x="80521" y="0"/>
                                    </p:animMotion>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63" presetClass="path" presetSubtype="0" accel="50000" decel="50000" fill="hold" grpId="1" nodeType="withEffect">
                                  <p:stCondLst>
                                    <p:cond delay="0"/>
                                  </p:stCondLst>
                                  <p:childTnLst>
                                    <p:animMotion origin="layout" path="M 1.66667E-6 1.02244E-6 L 1.23528 1.02244E-6 " pathEditMode="relative" rAng="0" ptsTypes="AA">
                                      <p:cBhvr>
                                        <p:cTn id="12" dur="1000" spd="-100000" fill="hold"/>
                                        <p:tgtEl>
                                          <p:spTgt spid="8"/>
                                        </p:tgtEl>
                                        <p:attrNameLst>
                                          <p:attrName>ppt_x</p:attrName>
                                          <p:attrName>ppt_y</p:attrName>
                                        </p:attrNameLst>
                                      </p:cBhvr>
                                      <p:rCtr x="61758" y="0"/>
                                    </p:animMotion>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63" presetClass="path" presetSubtype="0" accel="50000" decel="50000" fill="hold" grpId="1" nodeType="withEffect">
                                  <p:stCondLst>
                                    <p:cond delay="0"/>
                                  </p:stCondLst>
                                  <p:childTnLst>
                                    <p:animMotion origin="layout" path="M 0 -3.96021E-6 L 1.23424 -3.96021E-6 " pathEditMode="relative" rAng="0" ptsTypes="AA">
                                      <p:cBhvr>
                                        <p:cTn id="16" dur="1000" spd="-100000" fill="hold"/>
                                        <p:tgtEl>
                                          <p:spTgt spid="5"/>
                                        </p:tgtEl>
                                        <p:attrNameLst>
                                          <p:attrName>ppt_x</p:attrName>
                                          <p:attrName>ppt_y</p:attrName>
                                        </p:attrNameLst>
                                      </p:cBhvr>
                                      <p:rCtr x="61706" y="0"/>
                                    </p:animMotion>
                                  </p:childTnLst>
                                </p:cTn>
                              </p:par>
                              <p:par>
                                <p:cTn id="17" presetID="1"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63" presetClass="path" presetSubtype="0" accel="50000" decel="50000" fill="hold" nodeType="withEffect">
                                  <p:stCondLst>
                                    <p:cond delay="0"/>
                                  </p:stCondLst>
                                  <p:childTnLst>
                                    <p:animMotion origin="layout" path="M 1.02137E-6 -3.54152E-6 L 0.86438 -3.54152E-6 " pathEditMode="relative" rAng="0" ptsTypes="AA">
                                      <p:cBhvr>
                                        <p:cTn id="20" dur="1000" spd="-100000" fill="hold"/>
                                        <p:tgtEl>
                                          <p:spTgt spid="6"/>
                                        </p:tgtEl>
                                        <p:attrNameLst>
                                          <p:attrName>ppt_x</p:attrName>
                                          <p:attrName>ppt_y</p:attrName>
                                        </p:attrNameLst>
                                      </p:cBhvr>
                                      <p:rCtr x="43213"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tmplLst>
          <p:tmpl>
            <p:tnLst>
              <p:par>
                <p:cTn presetID="1"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childTnLst>
                </p:cTn>
              </p:par>
            </p:tnLst>
          </p:tmpl>
        </p:tmplLst>
      </p:bldP>
      <p:bldP spid="5" grpId="1">
        <p:tmplLst>
          <p:tmpl>
            <p:tnLst>
              <p:par>
                <p:cTn presetID="63" presetClass="path" presetSubtype="0" accel="50000" decel="50000" fill="hold" nodeType="withEffect">
                  <p:stCondLst>
                    <p:cond delay="0"/>
                  </p:stCondLst>
                  <p:childTnLst>
                    <p:animMotion origin="layout" path="M 0 -3.96021E-6 L 1.23424 -3.96021E-6 " pathEditMode="relative" rAng="0" ptsTypes="AA">
                      <p:cBhvr>
                        <p:cTn dur="1000" spd="-100000" fill="hold"/>
                        <p:tgtEl>
                          <p:spTgt spid="5"/>
                        </p:tgtEl>
                        <p:attrNameLst>
                          <p:attrName>ppt_x</p:attrName>
                          <p:attrName>ppt_y</p:attrName>
                        </p:attrNameLst>
                      </p:cBhvr>
                      <p:rCtr x="61706" y="0"/>
                    </p:animMotion>
                  </p:childTnLst>
                </p:cTn>
              </p:par>
            </p:tnLst>
          </p:tmpl>
        </p:tmplLst>
      </p:bldP>
      <p:bldP spid="8" grpId="0">
        <p:tmplLst>
          <p:tmpl>
            <p:tnLst>
              <p:par>
                <p:cTn presetID="1"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1">
        <p:tmplLst>
          <p:tmpl>
            <p:tnLst>
              <p:par>
                <p:cTn presetID="63" presetClass="path" presetSubtype="0" accel="50000" decel="50000" fill="hold" nodeType="withEffect">
                  <p:stCondLst>
                    <p:cond delay="0"/>
                  </p:stCondLst>
                  <p:childTnLst>
                    <p:animMotion origin="layout" path="M 1.66667E-6 1.02244E-6 L 1.23528 1.02244E-6 " pathEditMode="relative" rAng="0" ptsTypes="AA">
                      <p:cBhvr>
                        <p:cTn dur="1000" spd="-100000" fill="hold"/>
                        <p:tgtEl>
                          <p:spTgt spid="8"/>
                        </p:tgtEl>
                        <p:attrNameLst>
                          <p:attrName>ppt_x</p:attrName>
                          <p:attrName>ppt_y</p:attrName>
                        </p:attrNameLst>
                      </p:cBhvr>
                      <p:rCtr x="61758" y="0"/>
                    </p:animMotion>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Dark Purple">
    <p:bg>
      <p:bgPr>
        <a:solidFill>
          <a:schemeClr val="accent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468313" y="1329929"/>
            <a:ext cx="8207375" cy="1594246"/>
          </a:xfrm>
        </p:spPr>
        <p:txBody>
          <a:bodyPr>
            <a:normAutofit/>
          </a:bodyPr>
          <a:lstStyle>
            <a:lvl1pPr marL="0" indent="0">
              <a:buNone/>
              <a:defRPr lang="en-US" sz="9600" i="0" kern="1200" spc="-75" baseline="0" dirty="0" smtClean="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468313" y="3005137"/>
            <a:ext cx="8207375" cy="430709"/>
          </a:xfrm>
        </p:spPr>
        <p:txBody>
          <a:bodyPr/>
          <a:lstStyle>
            <a:lvl1pPr marL="0" indent="0">
              <a:buNone/>
              <a:defRPr lang="en-US" sz="2400" kern="1200" spc="-75" baseline="0" dirty="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1229226415"/>
      </p:ext>
    </p:extLst>
  </p:cSld>
  <p:clrMapOvr>
    <a:masterClrMapping/>
  </p:clrMapOvr>
  <p:transition spd="slow">
    <p:push/>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Dark Teal">
    <p:bg>
      <p:bgPr>
        <a:solidFill>
          <a:srgbClr val="00827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468313" y="1329929"/>
            <a:ext cx="8207375" cy="1594246"/>
          </a:xfrm>
        </p:spPr>
        <p:txBody>
          <a:bodyPr>
            <a:normAutofit/>
          </a:bodyPr>
          <a:lstStyle>
            <a:lvl1pPr marL="0" indent="0">
              <a:buNone/>
              <a:defRPr lang="en-US" sz="9600" i="0" kern="1200" spc="-75" baseline="0" dirty="0" smtClean="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468313" y="3005137"/>
            <a:ext cx="8207375" cy="430709"/>
          </a:xfrm>
        </p:spPr>
        <p:txBody>
          <a:bodyPr/>
          <a:lstStyle>
            <a:lvl1pPr marL="0" indent="0">
              <a:buNone/>
              <a:defRPr lang="en-US" sz="2400" kern="1200" spc="-75" baseline="0" dirty="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2164903698"/>
      </p:ext>
    </p:extLst>
  </p:cSld>
  <p:clrMapOvr>
    <a:masterClrMapping/>
  </p:clrMapOvr>
  <p:transition spd="slow">
    <p:push/>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Plum">
    <p:bg>
      <p:bgPr>
        <a:solidFill>
          <a:srgbClr val="B4009E"/>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468313" y="1329929"/>
            <a:ext cx="8207375" cy="1594246"/>
          </a:xfrm>
        </p:spPr>
        <p:txBody>
          <a:bodyPr>
            <a:normAutofit/>
          </a:bodyPr>
          <a:lstStyle>
            <a:lvl1pPr marL="0" indent="0">
              <a:buNone/>
              <a:defRPr lang="en-US" sz="9600" i="0" kern="1200" spc="-75" baseline="0" dirty="0" smtClean="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Section title</a:t>
            </a:r>
          </a:p>
        </p:txBody>
      </p:sp>
      <p:sp>
        <p:nvSpPr>
          <p:cNvPr id="4" name="Text Placeholder 8"/>
          <p:cNvSpPr>
            <a:spLocks noGrp="1"/>
          </p:cNvSpPr>
          <p:nvPr>
            <p:ph type="body" sz="quarter" idx="11" hasCustomPrompt="1"/>
          </p:nvPr>
        </p:nvSpPr>
        <p:spPr>
          <a:xfrm>
            <a:off x="468313" y="3005137"/>
            <a:ext cx="8207375" cy="430709"/>
          </a:xfrm>
        </p:spPr>
        <p:txBody>
          <a:bodyPr/>
          <a:lstStyle>
            <a:lvl1pPr marL="0" indent="0">
              <a:buNone/>
              <a:defRPr lang="en-US" sz="2400" kern="1200" spc="-75" baseline="0" dirty="0">
                <a:solidFill>
                  <a:schemeClr val="bg1"/>
                </a:solidFill>
                <a:latin typeface="Segoe UI Light" pitchFamily="34" charset="0"/>
                <a:ea typeface="+mn-ea"/>
                <a:cs typeface="+mn-cs"/>
              </a:defRPr>
            </a:lvl1pPr>
          </a:lstStyle>
          <a:p>
            <a:pPr marL="0" lvl="0" indent="0" algn="l" defTabSz="685864" rtl="0" eaLnBrk="1" latinLnBrk="0" hangingPunct="1">
              <a:lnSpc>
                <a:spcPct val="90000"/>
              </a:lnSpc>
              <a:spcBef>
                <a:spcPct val="20000"/>
              </a:spcBef>
              <a:buSzPct val="90000"/>
              <a:buFont typeface="Arial" pitchFamily="34" charset="0"/>
              <a:buNone/>
            </a:pPr>
            <a:r>
              <a:rPr lang="en-US" dirty="0" smtClean="0"/>
              <a:t>Section subtitle</a:t>
            </a:r>
            <a:endParaRPr lang="en-US" dirty="0"/>
          </a:p>
        </p:txBody>
      </p:sp>
    </p:spTree>
    <p:extLst>
      <p:ext uri="{BB962C8B-B14F-4D97-AF65-F5344CB8AC3E}">
        <p14:creationId xmlns:p14="http://schemas.microsoft.com/office/powerpoint/2010/main" val="2554916877"/>
      </p:ext>
    </p:extLst>
  </p:cSld>
  <p:clrMapOvr>
    <a:masterClrMapping/>
  </p:clrMapOvr>
  <p:transition spd="slow">
    <p:push/>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2.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BFBFB"/>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8313" y="171450"/>
            <a:ext cx="8207375" cy="567848"/>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468313" y="1347788"/>
            <a:ext cx="8207376" cy="3251598"/>
          </a:xfrm>
          <a:prstGeom prst="rect">
            <a:avLst/>
          </a:prstGeom>
        </p:spPr>
        <p:txBody>
          <a:bodyPr vert="horz" wrap="square"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1669786927"/>
      </p:ext>
    </p:extLst>
  </p:cSld>
  <p:clrMap bg1="lt1" tx1="dk1" bg2="lt2" tx2="dk2" accent1="accent1" accent2="accent2" accent3="accent3" accent4="accent4" accent5="accent5" accent6="accent6" hlink="hlink" folHlink="folHlink"/>
  <p:sldLayoutIdLst>
    <p:sldLayoutId id="2147483766" r:id="rId1"/>
    <p:sldLayoutId id="2147483815" r:id="rId2"/>
    <p:sldLayoutId id="2147483779" r:id="rId3"/>
    <p:sldLayoutId id="2147483778" r:id="rId4"/>
    <p:sldLayoutId id="2147483788" r:id="rId5"/>
    <p:sldLayoutId id="2147483789" r:id="rId6"/>
    <p:sldLayoutId id="2147483799" r:id="rId7"/>
    <p:sldLayoutId id="2147483800" r:id="rId8"/>
    <p:sldLayoutId id="2147483801" r:id="rId9"/>
    <p:sldLayoutId id="2147483736" r:id="rId10"/>
    <p:sldLayoutId id="2147483739" r:id="rId11"/>
    <p:sldLayoutId id="2147483740" r:id="rId12"/>
    <p:sldLayoutId id="2147483777" r:id="rId13"/>
    <p:sldLayoutId id="2147483808" r:id="rId14"/>
    <p:sldLayoutId id="2147483809" r:id="rId15"/>
    <p:sldLayoutId id="2147483810" r:id="rId16"/>
    <p:sldLayoutId id="2147483811" r:id="rId17"/>
    <p:sldLayoutId id="2147483812" r:id="rId18"/>
    <p:sldLayoutId id="2147483813" r:id="rId19"/>
    <p:sldLayoutId id="2147483792" r:id="rId20"/>
    <p:sldLayoutId id="2147483824" r:id="rId21"/>
    <p:sldLayoutId id="2147483825" r:id="rId22"/>
    <p:sldLayoutId id="2147483839" r:id="rId23"/>
    <p:sldLayoutId id="2147483842" r:id="rId24"/>
    <p:sldLayoutId id="2147483843" r:id="rId25"/>
    <p:sldLayoutId id="2147483844" r:id="rId26"/>
  </p:sldLayoutIdLst>
  <p:transition spd="slow">
    <p:push dir="u"/>
  </p:transition>
  <p:timing>
    <p:tnLst>
      <p:par>
        <p:cTn id="1" dur="indefinite" restart="never" nodeType="tmRoot"/>
      </p:par>
    </p:tnLst>
  </p:timing>
  <p:txStyles>
    <p:titleStyle>
      <a:lvl1pPr algn="l" defTabSz="685864" rtl="0" eaLnBrk="1" latinLnBrk="0" hangingPunct="1">
        <a:lnSpc>
          <a:spcPct val="90000"/>
        </a:lnSpc>
        <a:spcBef>
          <a:spcPct val="0"/>
        </a:spcBef>
        <a:buNone/>
        <a:defRPr lang="en-US" sz="4100" b="0" kern="1200" cap="none" spc="-75" baseline="0" dirty="0" smtClean="0">
          <a:ln w="3175">
            <a:noFill/>
          </a:ln>
          <a:solidFill>
            <a:srgbClr val="555555"/>
          </a:solidFill>
          <a:effectLst/>
          <a:latin typeface="Segoe UI Light" pitchFamily="34" charset="0"/>
          <a:ea typeface="+mn-ea"/>
          <a:cs typeface="Arial" charset="0"/>
        </a:defRPr>
      </a:lvl1pPr>
    </p:titleStyle>
    <p:bodyStyle>
      <a:lvl1pPr marL="0" indent="0" algn="l" defTabSz="685864" rtl="0" eaLnBrk="1" latinLnBrk="0" hangingPunct="1">
        <a:lnSpc>
          <a:spcPct val="90000"/>
        </a:lnSpc>
        <a:spcBef>
          <a:spcPct val="20000"/>
        </a:spcBef>
        <a:buSzPct val="90000"/>
        <a:buFont typeface="Wingdings" pitchFamily="2" charset="2"/>
        <a:buNone/>
        <a:defRPr sz="3000" kern="1200">
          <a:solidFill>
            <a:schemeClr val="tx1">
              <a:lumMod val="75000"/>
            </a:schemeClr>
          </a:solidFill>
          <a:latin typeface="+mj-lt"/>
          <a:ea typeface="+mn-ea"/>
          <a:cs typeface="+mn-cs"/>
        </a:defRPr>
      </a:lvl1pPr>
      <a:lvl2pPr marL="0" indent="0" algn="l" defTabSz="685864" rtl="0" eaLnBrk="1" latinLnBrk="0" hangingPunct="1">
        <a:lnSpc>
          <a:spcPct val="90000"/>
        </a:lnSpc>
        <a:spcBef>
          <a:spcPct val="20000"/>
        </a:spcBef>
        <a:buSzPct val="90000"/>
        <a:buFont typeface="Wingdings" pitchFamily="2" charset="2"/>
        <a:buNone/>
        <a:tabLst>
          <a:tab pos="472742" algn="l"/>
        </a:tabLst>
        <a:defRPr sz="1500" kern="1200">
          <a:solidFill>
            <a:schemeClr val="tx1">
              <a:lumMod val="75000"/>
            </a:schemeClr>
          </a:solidFill>
          <a:latin typeface="+mn-lt"/>
          <a:ea typeface="+mn-ea"/>
          <a:cs typeface="+mn-cs"/>
        </a:defRPr>
      </a:lvl2pPr>
      <a:lvl3pPr marL="177800" indent="-177800" algn="l" defTabSz="685864" rtl="0" eaLnBrk="1" latinLnBrk="0" hangingPunct="1">
        <a:lnSpc>
          <a:spcPct val="90000"/>
        </a:lnSpc>
        <a:spcBef>
          <a:spcPct val="20000"/>
        </a:spcBef>
        <a:buSzPct val="90000"/>
        <a:buFont typeface="Wingdings" pitchFamily="2" charset="2"/>
        <a:buChar char="§"/>
        <a:defRPr sz="1500" kern="1200">
          <a:solidFill>
            <a:schemeClr val="tx1">
              <a:lumMod val="75000"/>
            </a:schemeClr>
          </a:solidFill>
          <a:latin typeface="+mn-lt"/>
          <a:ea typeface="+mn-ea"/>
          <a:cs typeface="+mn-cs"/>
        </a:defRPr>
      </a:lvl3pPr>
      <a:lvl4pPr marL="1112192" indent="-167901" algn="l" defTabSz="685864" rtl="0" eaLnBrk="1" latinLnBrk="0" hangingPunct="1">
        <a:lnSpc>
          <a:spcPct val="90000"/>
        </a:lnSpc>
        <a:spcBef>
          <a:spcPct val="20000"/>
        </a:spcBef>
        <a:buSzPct val="90000"/>
        <a:buFont typeface="Wingdings" pitchFamily="2" charset="2"/>
        <a:buChar char="§"/>
        <a:tabLst>
          <a:tab pos="685891" algn="l"/>
        </a:tabLst>
        <a:defRPr sz="15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4pPr>
      <a:lvl5pPr marL="1284856" indent="-172664" algn="l" defTabSz="685864" rtl="0" eaLnBrk="1" latinLnBrk="0" hangingPunct="1">
        <a:lnSpc>
          <a:spcPct val="90000"/>
        </a:lnSpc>
        <a:spcBef>
          <a:spcPct val="20000"/>
        </a:spcBef>
        <a:buSzPct val="90000"/>
        <a:buFont typeface="Wingdings" pitchFamily="2" charset="2"/>
        <a:buChar char="§"/>
        <a:defRPr sz="1500" kern="1200">
          <a:gradFill flip="none" rotWithShape="1">
            <a:gsLst>
              <a:gs pos="0">
                <a:schemeClr val="tx1">
                  <a:lumMod val="65000"/>
                  <a:lumOff val="35000"/>
                </a:schemeClr>
              </a:gs>
              <a:gs pos="86000">
                <a:schemeClr val="tx1">
                  <a:lumMod val="75000"/>
                  <a:lumOff val="25000"/>
                </a:schemeClr>
              </a:gs>
            </a:gsLst>
            <a:path path="circle">
              <a:fillToRect r="100000" b="100000"/>
            </a:path>
            <a:tileRect l="-100000" t="-100000"/>
          </a:gradFill>
          <a:latin typeface="+mn-lt"/>
          <a:ea typeface="+mn-ea"/>
          <a:cs typeface="+mn-cs"/>
        </a:defRPr>
      </a:lvl5pPr>
      <a:lvl6pPr marL="1886126" indent="-171466" algn="l" defTabSz="685864"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058" indent="-171466" algn="l" defTabSz="685864"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990" indent="-171466" algn="l" defTabSz="685864"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922" indent="-171466" algn="l" defTabSz="685864"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64" rtl="0" eaLnBrk="1" latinLnBrk="0" hangingPunct="1">
        <a:defRPr sz="1400" kern="1200">
          <a:solidFill>
            <a:schemeClr val="tx1"/>
          </a:solidFill>
          <a:latin typeface="+mn-lt"/>
          <a:ea typeface="+mn-ea"/>
          <a:cs typeface="+mn-cs"/>
        </a:defRPr>
      </a:lvl1pPr>
      <a:lvl2pPr marL="342932" algn="l" defTabSz="685864" rtl="0" eaLnBrk="1" latinLnBrk="0" hangingPunct="1">
        <a:defRPr sz="1400" kern="1200">
          <a:solidFill>
            <a:schemeClr val="tx1"/>
          </a:solidFill>
          <a:latin typeface="+mn-lt"/>
          <a:ea typeface="+mn-ea"/>
          <a:cs typeface="+mn-cs"/>
        </a:defRPr>
      </a:lvl2pPr>
      <a:lvl3pPr marL="685864" algn="l" defTabSz="685864" rtl="0" eaLnBrk="1" latinLnBrk="0" hangingPunct="1">
        <a:defRPr sz="1400" kern="1200">
          <a:solidFill>
            <a:schemeClr val="tx1"/>
          </a:solidFill>
          <a:latin typeface="+mn-lt"/>
          <a:ea typeface="+mn-ea"/>
          <a:cs typeface="+mn-cs"/>
        </a:defRPr>
      </a:lvl3pPr>
      <a:lvl4pPr marL="1028796" algn="l" defTabSz="685864" rtl="0" eaLnBrk="1" latinLnBrk="0" hangingPunct="1">
        <a:defRPr sz="1400" kern="1200">
          <a:solidFill>
            <a:schemeClr val="tx1"/>
          </a:solidFill>
          <a:latin typeface="+mn-lt"/>
          <a:ea typeface="+mn-ea"/>
          <a:cs typeface="+mn-cs"/>
        </a:defRPr>
      </a:lvl4pPr>
      <a:lvl5pPr marL="1371728" algn="l" defTabSz="685864" rtl="0" eaLnBrk="1" latinLnBrk="0" hangingPunct="1">
        <a:defRPr sz="1400" kern="1200">
          <a:solidFill>
            <a:schemeClr val="tx1"/>
          </a:solidFill>
          <a:latin typeface="+mn-lt"/>
          <a:ea typeface="+mn-ea"/>
          <a:cs typeface="+mn-cs"/>
        </a:defRPr>
      </a:lvl5pPr>
      <a:lvl6pPr marL="1714660" algn="l" defTabSz="685864" rtl="0" eaLnBrk="1" latinLnBrk="0" hangingPunct="1">
        <a:defRPr sz="1400" kern="1200">
          <a:solidFill>
            <a:schemeClr val="tx1"/>
          </a:solidFill>
          <a:latin typeface="+mn-lt"/>
          <a:ea typeface="+mn-ea"/>
          <a:cs typeface="+mn-cs"/>
        </a:defRPr>
      </a:lvl6pPr>
      <a:lvl7pPr marL="2057592" algn="l" defTabSz="685864" rtl="0" eaLnBrk="1" latinLnBrk="0" hangingPunct="1">
        <a:defRPr sz="1400" kern="1200">
          <a:solidFill>
            <a:schemeClr val="tx1"/>
          </a:solidFill>
          <a:latin typeface="+mn-lt"/>
          <a:ea typeface="+mn-ea"/>
          <a:cs typeface="+mn-cs"/>
        </a:defRPr>
      </a:lvl7pPr>
      <a:lvl8pPr marL="2400524" algn="l" defTabSz="685864" rtl="0" eaLnBrk="1" latinLnBrk="0" hangingPunct="1">
        <a:defRPr sz="1400" kern="1200">
          <a:solidFill>
            <a:schemeClr val="tx1"/>
          </a:solidFill>
          <a:latin typeface="+mn-lt"/>
          <a:ea typeface="+mn-ea"/>
          <a:cs typeface="+mn-cs"/>
        </a:defRPr>
      </a:lvl8pPr>
      <a:lvl9pPr marL="2743456" algn="l" defTabSz="685864"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5465" userDrawn="1">
          <p15:clr>
            <a:srgbClr val="F26B43"/>
          </p15:clr>
        </p15:guide>
        <p15:guide id="2" orient="horz" pos="1847" userDrawn="1">
          <p15:clr>
            <a:srgbClr val="F26B43"/>
          </p15:clr>
        </p15:guide>
        <p15:guide id="3" orient="horz" pos="2890" userDrawn="1">
          <p15:clr>
            <a:srgbClr val="F26B43"/>
          </p15:clr>
        </p15:guide>
        <p15:guide id="4" orient="horz" pos="123" userDrawn="1">
          <p15:clr>
            <a:srgbClr val="F26B43"/>
          </p15:clr>
        </p15:guide>
        <p15:guide id="5" pos="295" userDrawn="1">
          <p15:clr>
            <a:srgbClr val="F26B43"/>
          </p15:clr>
        </p15:guide>
        <p15:guide id="6" orient="horz" pos="1892" userDrawn="1">
          <p15:clr>
            <a:srgbClr val="F26B43"/>
          </p15:clr>
        </p15:guide>
        <p15:guide id="7" pos="1338" userDrawn="1">
          <p15:clr>
            <a:srgbClr val="F26B43"/>
          </p15:clr>
        </p15:guide>
        <p15:guide id="8" pos="1292" userDrawn="1">
          <p15:clr>
            <a:srgbClr val="F26B43"/>
          </p15:clr>
        </p15:guide>
        <p15:guide id="9" pos="2336" userDrawn="1">
          <p15:clr>
            <a:srgbClr val="F26B43"/>
          </p15:clr>
        </p15:guide>
        <p15:guide id="10" pos="2381" userDrawn="1">
          <p15:clr>
            <a:srgbClr val="F26B43"/>
          </p15:clr>
        </p15:guide>
        <p15:guide id="11" orient="horz" pos="849" userDrawn="1">
          <p15:clr>
            <a:srgbClr val="F26B43"/>
          </p15:clr>
        </p15:guide>
        <p15:guide id="12" pos="2880" userDrawn="1">
          <p15:clr>
            <a:srgbClr val="F26B43"/>
          </p15:clr>
        </p15:guide>
        <p15:guide id="13" pos="4422" userDrawn="1">
          <p15:clr>
            <a:srgbClr val="F26B43"/>
          </p15:clr>
        </p15:guide>
        <p15:guide id="14" pos="3424" userDrawn="1">
          <p15:clr>
            <a:srgbClr val="F26B43"/>
          </p15:clr>
        </p15:guide>
        <p15:guide id="15" pos="3379" userDrawn="1">
          <p15:clr>
            <a:srgbClr val="F26B43"/>
          </p15:clr>
        </p15:guide>
        <p15:guide id="16" pos="446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8" name="Text Placeholder 7"/>
          <p:cNvSpPr>
            <a:spLocks noGrp="1"/>
          </p:cNvSpPr>
          <p:nvPr>
            <p:ph type="body" idx="1"/>
          </p:nvPr>
        </p:nvSpPr>
        <p:spPr>
          <a:xfrm>
            <a:off x="201929" y="1092455"/>
            <a:ext cx="8740142" cy="3832746"/>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Placeholder 8"/>
          <p:cNvSpPr>
            <a:spLocks noGrp="1"/>
          </p:cNvSpPr>
          <p:nvPr>
            <p:ph type="title"/>
          </p:nvPr>
        </p:nvSpPr>
        <p:spPr>
          <a:xfrm>
            <a:off x="201930" y="219469"/>
            <a:ext cx="8740141" cy="671247"/>
          </a:xfrm>
          <a:prstGeom prst="rect">
            <a:avLst/>
          </a:prstGeom>
        </p:spPr>
        <p:txBody>
          <a:bodyPr vert="horz" lIns="0" tIns="0" rIns="0" bIns="0" rtlCol="0" anchor="t">
            <a:noAutofit/>
          </a:bodyPr>
          <a:lstStyle/>
          <a:p>
            <a:r>
              <a:rPr lang="en-US" smtClean="0"/>
              <a:t>Click to edit Master title style</a:t>
            </a:r>
            <a:endParaRPr lang="en-US" dirty="0"/>
          </a:p>
        </p:txBody>
      </p:sp>
    </p:spTree>
    <p:extLst>
      <p:ext uri="{BB962C8B-B14F-4D97-AF65-F5344CB8AC3E}">
        <p14:creationId xmlns:p14="http://schemas.microsoft.com/office/powerpoint/2010/main" val="2462775554"/>
      </p:ext>
    </p:extLst>
  </p:cSld>
  <p:clrMap bg1="dk1" tx1="lt1" bg2="dk2" tx2="lt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Lst>
  <p:txStyles>
    <p:titleStyle>
      <a:lvl1pPr algn="l" defTabSz="672186" rtl="0" eaLnBrk="1" latinLnBrk="0" hangingPunct="1">
        <a:spcBef>
          <a:spcPct val="0"/>
        </a:spcBef>
        <a:buNone/>
        <a:defRPr sz="3529" kern="1200">
          <a:gradFill>
            <a:gsLst>
              <a:gs pos="0">
                <a:schemeClr val="tx1"/>
              </a:gs>
              <a:gs pos="100000">
                <a:schemeClr val="tx1"/>
              </a:gs>
            </a:gsLst>
            <a:lin ang="5400000" scaled="0"/>
          </a:gradFill>
          <a:latin typeface="+mj-lt"/>
          <a:ea typeface="+mj-ea"/>
          <a:cs typeface="+mj-cs"/>
        </a:defRPr>
      </a:lvl1pPr>
    </p:titleStyle>
    <p:bodyStyle>
      <a:lvl1pPr marL="0" indent="0" algn="l" defTabSz="672186" rtl="0" eaLnBrk="1" latinLnBrk="0" hangingPunct="1">
        <a:spcBef>
          <a:spcPct val="20000"/>
        </a:spcBef>
        <a:buFont typeface="Arial" pitchFamily="34" charset="0"/>
        <a:buNone/>
        <a:defRPr sz="2647" kern="1200">
          <a:gradFill>
            <a:gsLst>
              <a:gs pos="0">
                <a:schemeClr val="tx1"/>
              </a:gs>
              <a:gs pos="100000">
                <a:schemeClr val="tx1"/>
              </a:gs>
            </a:gsLst>
            <a:lin ang="5400000" scaled="0"/>
          </a:gradFill>
          <a:latin typeface="+mj-lt"/>
          <a:ea typeface="+mn-ea"/>
          <a:cs typeface="+mn-cs"/>
        </a:defRPr>
      </a:lvl1pPr>
      <a:lvl2pPr marL="0" indent="0" algn="l" defTabSz="672186" rtl="0" eaLnBrk="1" latinLnBrk="0" hangingPunct="1">
        <a:spcBef>
          <a:spcPct val="20000"/>
        </a:spcBef>
        <a:buFont typeface="Arial" pitchFamily="34" charset="0"/>
        <a:buNone/>
        <a:defRPr sz="2059" kern="1200">
          <a:gradFill>
            <a:gsLst>
              <a:gs pos="0">
                <a:schemeClr val="tx1"/>
              </a:gs>
              <a:gs pos="100000">
                <a:schemeClr val="tx1"/>
              </a:gs>
            </a:gsLst>
            <a:lin ang="5400000" scaled="0"/>
          </a:gradFill>
          <a:latin typeface="+mn-lt"/>
          <a:ea typeface="+mn-ea"/>
          <a:cs typeface="+mn-cs"/>
        </a:defRPr>
      </a:lvl2pPr>
      <a:lvl3pPr marL="336092" indent="-168046" algn="l" defTabSz="672186" rtl="0" eaLnBrk="1" latinLnBrk="0" hangingPunct="1">
        <a:spcBef>
          <a:spcPct val="20000"/>
        </a:spcBef>
        <a:buFont typeface="Arial" pitchFamily="34" charset="0"/>
        <a:buChar char="•"/>
        <a:defRPr sz="1765" kern="1200">
          <a:gradFill>
            <a:gsLst>
              <a:gs pos="0">
                <a:schemeClr val="tx1"/>
              </a:gs>
              <a:gs pos="100000">
                <a:schemeClr val="tx1"/>
              </a:gs>
            </a:gsLst>
            <a:lin ang="5400000" scaled="0"/>
          </a:gradFill>
          <a:latin typeface="+mn-lt"/>
          <a:ea typeface="+mn-ea"/>
          <a:cs typeface="+mn-cs"/>
        </a:defRPr>
      </a:lvl3pPr>
      <a:lvl4pPr marL="543818" indent="-207724" algn="l" defTabSz="672186" rtl="0" eaLnBrk="1" latinLnBrk="0" hangingPunct="1">
        <a:spcBef>
          <a:spcPct val="20000"/>
        </a:spcBef>
        <a:buFont typeface="Arial" pitchFamily="34" charset="0"/>
        <a:buChar char="–"/>
        <a:defRPr sz="1471" kern="1200">
          <a:gradFill>
            <a:gsLst>
              <a:gs pos="0">
                <a:schemeClr val="tx1"/>
              </a:gs>
              <a:gs pos="100000">
                <a:schemeClr val="tx1"/>
              </a:gs>
            </a:gsLst>
            <a:lin ang="5400000" scaled="0"/>
          </a:gradFill>
          <a:latin typeface="+mn-lt"/>
          <a:ea typeface="+mn-ea"/>
          <a:cs typeface="+mn-cs"/>
        </a:defRPr>
      </a:lvl4pPr>
      <a:lvl5pPr marL="759711" indent="-215893" algn="l" defTabSz="672186" rtl="0" eaLnBrk="1" latinLnBrk="0" hangingPunct="1">
        <a:spcBef>
          <a:spcPct val="20000"/>
        </a:spcBef>
        <a:buFont typeface="Arial" pitchFamily="34" charset="0"/>
        <a:buChar char="»"/>
        <a:defRPr sz="1324" kern="1200">
          <a:gradFill>
            <a:gsLst>
              <a:gs pos="0">
                <a:schemeClr val="tx1"/>
              </a:gs>
              <a:gs pos="100000">
                <a:schemeClr val="tx1"/>
              </a:gs>
            </a:gsLst>
            <a:lin ang="5400000" scaled="0"/>
          </a:gradFill>
          <a:latin typeface="+mn-lt"/>
          <a:ea typeface="+mn-ea"/>
          <a:cs typeface="+mn-cs"/>
        </a:defRPr>
      </a:lvl5pPr>
      <a:lvl6pPr marL="1848512" indent="-168046" algn="l" defTabSz="672186"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184604" indent="-168046" algn="l" defTabSz="672186"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20698" indent="-168046" algn="l" defTabSz="672186"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856791" indent="-168046" algn="l" defTabSz="672186"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72186" rtl="0" eaLnBrk="1" latinLnBrk="0" hangingPunct="1">
        <a:defRPr sz="1324" kern="1200">
          <a:solidFill>
            <a:schemeClr val="tx1"/>
          </a:solidFill>
          <a:latin typeface="+mn-lt"/>
          <a:ea typeface="+mn-ea"/>
          <a:cs typeface="+mn-cs"/>
        </a:defRPr>
      </a:lvl1pPr>
      <a:lvl2pPr marL="336092" algn="l" defTabSz="672186" rtl="0" eaLnBrk="1" latinLnBrk="0" hangingPunct="1">
        <a:defRPr sz="1324" kern="1200">
          <a:solidFill>
            <a:schemeClr val="tx1"/>
          </a:solidFill>
          <a:latin typeface="+mn-lt"/>
          <a:ea typeface="+mn-ea"/>
          <a:cs typeface="+mn-cs"/>
        </a:defRPr>
      </a:lvl2pPr>
      <a:lvl3pPr marL="672186" algn="l" defTabSz="672186" rtl="0" eaLnBrk="1" latinLnBrk="0" hangingPunct="1">
        <a:defRPr sz="1324" kern="1200">
          <a:solidFill>
            <a:schemeClr val="tx1"/>
          </a:solidFill>
          <a:latin typeface="+mn-lt"/>
          <a:ea typeface="+mn-ea"/>
          <a:cs typeface="+mn-cs"/>
        </a:defRPr>
      </a:lvl3pPr>
      <a:lvl4pPr marL="1008279" algn="l" defTabSz="672186" rtl="0" eaLnBrk="1" latinLnBrk="0" hangingPunct="1">
        <a:defRPr sz="1324" kern="1200">
          <a:solidFill>
            <a:schemeClr val="tx1"/>
          </a:solidFill>
          <a:latin typeface="+mn-lt"/>
          <a:ea typeface="+mn-ea"/>
          <a:cs typeface="+mn-cs"/>
        </a:defRPr>
      </a:lvl4pPr>
      <a:lvl5pPr marL="1344373" algn="l" defTabSz="672186" rtl="0" eaLnBrk="1" latinLnBrk="0" hangingPunct="1">
        <a:defRPr sz="1324" kern="1200">
          <a:solidFill>
            <a:schemeClr val="tx1"/>
          </a:solidFill>
          <a:latin typeface="+mn-lt"/>
          <a:ea typeface="+mn-ea"/>
          <a:cs typeface="+mn-cs"/>
        </a:defRPr>
      </a:lvl5pPr>
      <a:lvl6pPr marL="1680466" algn="l" defTabSz="672186" rtl="0" eaLnBrk="1" latinLnBrk="0" hangingPunct="1">
        <a:defRPr sz="1324" kern="1200">
          <a:solidFill>
            <a:schemeClr val="tx1"/>
          </a:solidFill>
          <a:latin typeface="+mn-lt"/>
          <a:ea typeface="+mn-ea"/>
          <a:cs typeface="+mn-cs"/>
        </a:defRPr>
      </a:lvl6pPr>
      <a:lvl7pPr marL="2016559" algn="l" defTabSz="672186" rtl="0" eaLnBrk="1" latinLnBrk="0" hangingPunct="1">
        <a:defRPr sz="1324" kern="1200">
          <a:solidFill>
            <a:schemeClr val="tx1"/>
          </a:solidFill>
          <a:latin typeface="+mn-lt"/>
          <a:ea typeface="+mn-ea"/>
          <a:cs typeface="+mn-cs"/>
        </a:defRPr>
      </a:lvl7pPr>
      <a:lvl8pPr marL="2352652" algn="l" defTabSz="672186" rtl="0" eaLnBrk="1" latinLnBrk="0" hangingPunct="1">
        <a:defRPr sz="1324" kern="1200">
          <a:solidFill>
            <a:schemeClr val="tx1"/>
          </a:solidFill>
          <a:latin typeface="+mn-lt"/>
          <a:ea typeface="+mn-ea"/>
          <a:cs typeface="+mn-cs"/>
        </a:defRPr>
      </a:lvl8pPr>
      <a:lvl9pPr marL="2688744" algn="l" defTabSz="672186" rtl="0" eaLnBrk="1" latinLnBrk="0" hangingPunct="1">
        <a:defRPr sz="132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hyperlink" Target="http://fsharp.org/testimonials" TargetMode="Externa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4.xml"/><Relationship Id="rId5"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hyperlink" Target="http://fsharp.org/testimonials" TargetMode="Externa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hyperlink" Target="http://fsharp.org/testimonials" TargetMode="Externa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hyperlink" Target="http://fsharp.org/testimonials" TargetMode="Externa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4.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6.xml"/><Relationship Id="rId1" Type="http://schemas.openxmlformats.org/officeDocument/2006/relationships/slideLayout" Target="../slideLayouts/slideLayout1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8.png"/><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9.xml"/><Relationship Id="rId1" Type="http://schemas.openxmlformats.org/officeDocument/2006/relationships/slideLayout" Target="../slideLayouts/slideLayout24.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p:txBody>
          <a:bodyPr>
            <a:normAutofit fontScale="85000" lnSpcReduction="10000"/>
          </a:bodyPr>
          <a:lstStyle/>
          <a:p>
            <a:r>
              <a:rPr lang="en-GB" dirty="0"/>
              <a:t>Succeeding with Functional-First Languages in Finance</a:t>
            </a:r>
            <a:endParaRPr lang="en-US" dirty="0" smtClean="0"/>
          </a:p>
        </p:txBody>
      </p:sp>
      <p:sp>
        <p:nvSpPr>
          <p:cNvPr id="2" name="Text Placeholder 1"/>
          <p:cNvSpPr>
            <a:spLocks noGrp="1"/>
          </p:cNvSpPr>
          <p:nvPr>
            <p:ph type="body" sz="quarter" idx="11"/>
          </p:nvPr>
        </p:nvSpPr>
        <p:spPr/>
        <p:txBody>
          <a:bodyPr>
            <a:normAutofit/>
          </a:bodyPr>
          <a:lstStyle/>
          <a:p>
            <a:r>
              <a:rPr lang="en-GB" dirty="0" err="1" smtClean="0"/>
              <a:t>Dr.</a:t>
            </a:r>
            <a:r>
              <a:rPr lang="en-GB" dirty="0" smtClean="0"/>
              <a:t> Don Syme</a:t>
            </a:r>
          </a:p>
          <a:p>
            <a:r>
              <a:rPr lang="en-GB" dirty="0" smtClean="0"/>
              <a:t>Principal Researcher, Microsoft</a:t>
            </a:r>
          </a:p>
          <a:p>
            <a:r>
              <a:rPr lang="en-GB" smtClean="0"/>
              <a:t>dsyme@microsoft.com</a:t>
            </a:r>
            <a:endParaRPr lang="en-GB" dirty="0" smtClean="0"/>
          </a:p>
          <a:p>
            <a:endParaRPr lang="en-GB"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520" y="229147"/>
            <a:ext cx="1914525" cy="742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86035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330708" y="732998"/>
            <a:ext cx="8382000" cy="3767185"/>
          </a:xfrm>
        </p:spPr>
        <p:txBody>
          <a:bodyPr/>
          <a:lstStyle/>
          <a:p>
            <a:pPr lvl="0"/>
            <a:r>
              <a:rPr lang="en-GB" sz="3600" b="1" dirty="0" smtClean="0"/>
              <a:t>Is Time to Market a Problem?</a:t>
            </a:r>
            <a:br>
              <a:rPr lang="en-GB" sz="3600" b="1" dirty="0" smtClean="0"/>
            </a:br>
            <a:r>
              <a:rPr lang="en-GB" sz="3600" dirty="0"/>
              <a:t/>
            </a:r>
            <a:br>
              <a:rPr lang="en-GB" sz="3600" dirty="0"/>
            </a:br>
            <a:r>
              <a:rPr lang="en-GB" sz="3200" dirty="0" smtClean="0"/>
              <a:t>Late Models </a:t>
            </a:r>
            <a:r>
              <a:rPr lang="en-GB" sz="3200" dirty="0" smtClean="0">
                <a:sym typeface="Wingdings" pitchFamily="2" charset="2"/>
              </a:rPr>
              <a:t> </a:t>
            </a:r>
            <a:r>
              <a:rPr lang="en-GB" sz="3200" dirty="0" smtClean="0">
                <a:solidFill>
                  <a:schemeClr val="accent1"/>
                </a:solidFill>
              </a:rPr>
              <a:t>Missed Trading Opportunities</a:t>
            </a:r>
            <a:r>
              <a:rPr lang="en-GB" sz="3200" dirty="0" smtClean="0"/>
              <a:t/>
            </a:r>
            <a:br>
              <a:rPr lang="en-GB" sz="3200" dirty="0" smtClean="0"/>
            </a:br>
            <a:r>
              <a:rPr lang="en-GB" sz="3200" dirty="0"/>
              <a:t/>
            </a:r>
            <a:br>
              <a:rPr lang="en-GB" sz="3200" dirty="0"/>
            </a:br>
            <a:r>
              <a:rPr lang="en-GB" sz="3200" dirty="0" smtClean="0"/>
              <a:t>Late Services </a:t>
            </a:r>
            <a:r>
              <a:rPr lang="en-GB" sz="3200" dirty="0" smtClean="0">
                <a:sym typeface="Wingdings" pitchFamily="2" charset="2"/>
              </a:rPr>
              <a:t> </a:t>
            </a:r>
            <a:r>
              <a:rPr lang="en-GB" sz="3200" dirty="0" smtClean="0">
                <a:solidFill>
                  <a:schemeClr val="accent1"/>
                </a:solidFill>
              </a:rPr>
              <a:t>Missed Information Markets</a:t>
            </a:r>
            <a:r>
              <a:rPr lang="en-GB" sz="3200" dirty="0" smtClean="0"/>
              <a:t/>
            </a:r>
            <a:br>
              <a:rPr lang="en-GB" sz="3200" dirty="0" smtClean="0"/>
            </a:br>
            <a:r>
              <a:rPr lang="en-GB" sz="3200" dirty="0"/>
              <a:t/>
            </a:r>
            <a:br>
              <a:rPr lang="en-GB" sz="3200" dirty="0"/>
            </a:br>
            <a:r>
              <a:rPr lang="en-GB" sz="3200" dirty="0" smtClean="0"/>
              <a:t>Late Products </a:t>
            </a:r>
            <a:r>
              <a:rPr lang="en-GB" sz="3200" dirty="0" smtClean="0">
                <a:sym typeface="Wingdings" pitchFamily="2" charset="2"/>
              </a:rPr>
              <a:t> </a:t>
            </a:r>
            <a:r>
              <a:rPr lang="en-GB" sz="3200" dirty="0" smtClean="0">
                <a:solidFill>
                  <a:schemeClr val="accent1"/>
                </a:solidFill>
                <a:sym typeface="Wingdings" pitchFamily="2" charset="2"/>
              </a:rPr>
              <a:t>Software </a:t>
            </a:r>
            <a:r>
              <a:rPr lang="en-GB" sz="3200" dirty="0" smtClean="0">
                <a:solidFill>
                  <a:schemeClr val="accent1"/>
                </a:solidFill>
              </a:rPr>
              <a:t>Business Failure</a:t>
            </a:r>
            <a:r>
              <a:rPr lang="en-GB" sz="3200" dirty="0" smtClean="0"/>
              <a:t/>
            </a:r>
            <a:br>
              <a:rPr lang="en-GB" sz="3200" dirty="0" smtClean="0"/>
            </a:br>
            <a:endParaRPr lang="en-GB" sz="3600" dirty="0"/>
          </a:p>
        </p:txBody>
      </p:sp>
    </p:spTree>
    <p:extLst>
      <p:ext uri="{BB962C8B-B14F-4D97-AF65-F5344CB8AC3E}">
        <p14:creationId xmlns:p14="http://schemas.microsoft.com/office/powerpoint/2010/main" val="9577425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330708" y="732998"/>
            <a:ext cx="8382000" cy="3213187"/>
          </a:xfrm>
        </p:spPr>
        <p:txBody>
          <a:bodyPr/>
          <a:lstStyle/>
          <a:p>
            <a:r>
              <a:rPr lang="en-GB" sz="3600" b="1" dirty="0" smtClean="0"/>
              <a:t>Is Correctness a Problem?  </a:t>
            </a:r>
            <a:br>
              <a:rPr lang="en-GB" sz="3600" b="1" dirty="0" smtClean="0"/>
            </a:br>
            <a:r>
              <a:rPr lang="en-GB" sz="3600" dirty="0"/>
              <a:t/>
            </a:r>
            <a:br>
              <a:rPr lang="en-GB" sz="3600" dirty="0"/>
            </a:br>
            <a:r>
              <a:rPr lang="en-GB" sz="3200" dirty="0" smtClean="0"/>
              <a:t>Buggy Models </a:t>
            </a:r>
            <a:r>
              <a:rPr lang="en-GB" sz="3200" dirty="0" smtClean="0">
                <a:sym typeface="Wingdings" pitchFamily="2" charset="2"/>
              </a:rPr>
              <a:t> </a:t>
            </a:r>
            <a:r>
              <a:rPr lang="en-GB" sz="3200" dirty="0" smtClean="0">
                <a:solidFill>
                  <a:schemeClr val="accent1"/>
                </a:solidFill>
                <a:sym typeface="Wingdings" pitchFamily="2" charset="2"/>
              </a:rPr>
              <a:t>Incorrect Values/Risks/Trades</a:t>
            </a:r>
            <a:r>
              <a:rPr lang="en-GB" sz="3200" dirty="0"/>
              <a:t/>
            </a:r>
            <a:br>
              <a:rPr lang="en-GB" sz="3200" dirty="0"/>
            </a:br>
            <a:r>
              <a:rPr lang="en-GB" sz="3200" dirty="0" smtClean="0"/>
              <a:t/>
            </a:r>
            <a:br>
              <a:rPr lang="en-GB" sz="3200" dirty="0" smtClean="0"/>
            </a:br>
            <a:r>
              <a:rPr lang="en-GB" sz="3200" dirty="0" smtClean="0"/>
              <a:t>Buggy Services </a:t>
            </a:r>
            <a:r>
              <a:rPr lang="en-GB" sz="3200" dirty="0" smtClean="0">
                <a:sym typeface="Wingdings" pitchFamily="2" charset="2"/>
              </a:rPr>
              <a:t> </a:t>
            </a:r>
            <a:r>
              <a:rPr lang="en-GB" sz="3200" dirty="0" smtClean="0">
                <a:solidFill>
                  <a:schemeClr val="accent1"/>
                </a:solidFill>
                <a:sym typeface="Wingdings" pitchFamily="2" charset="2"/>
              </a:rPr>
              <a:t>Reputation Loss</a:t>
            </a:r>
            <a:r>
              <a:rPr lang="en-GB" sz="3200" dirty="0" smtClean="0"/>
              <a:t/>
            </a:r>
            <a:br>
              <a:rPr lang="en-GB" sz="3200" dirty="0" smtClean="0"/>
            </a:br>
            <a:r>
              <a:rPr lang="en-GB" sz="3200" dirty="0"/>
              <a:t/>
            </a:r>
            <a:br>
              <a:rPr lang="en-GB" sz="3200" dirty="0"/>
            </a:br>
            <a:r>
              <a:rPr lang="en-GB" sz="3200" dirty="0" smtClean="0"/>
              <a:t>Buggy Products </a:t>
            </a:r>
            <a:r>
              <a:rPr lang="en-GB" sz="3200" dirty="0" smtClean="0">
                <a:sym typeface="Wingdings" pitchFamily="2" charset="2"/>
              </a:rPr>
              <a:t> </a:t>
            </a:r>
            <a:r>
              <a:rPr lang="en-GB" sz="3200" dirty="0" smtClean="0">
                <a:solidFill>
                  <a:schemeClr val="accent1"/>
                </a:solidFill>
                <a:sym typeface="Wingdings" pitchFamily="2" charset="2"/>
              </a:rPr>
              <a:t>Lost Customers</a:t>
            </a:r>
            <a:endParaRPr lang="en-GB" sz="3600" b="1" dirty="0">
              <a:solidFill>
                <a:schemeClr val="accent1"/>
              </a:solidFill>
            </a:endParaRPr>
          </a:p>
        </p:txBody>
      </p:sp>
    </p:spTree>
    <p:extLst>
      <p:ext uri="{BB962C8B-B14F-4D97-AF65-F5344CB8AC3E}">
        <p14:creationId xmlns:p14="http://schemas.microsoft.com/office/powerpoint/2010/main" val="37149258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330708" y="732998"/>
            <a:ext cx="8382000" cy="3711785"/>
          </a:xfrm>
        </p:spPr>
        <p:txBody>
          <a:bodyPr/>
          <a:lstStyle/>
          <a:p>
            <a:r>
              <a:rPr lang="en-GB" sz="3600" b="1" dirty="0" smtClean="0"/>
              <a:t>Is Efficiency a Problem?  </a:t>
            </a:r>
            <a:br>
              <a:rPr lang="en-GB" sz="3600" b="1" dirty="0" smtClean="0"/>
            </a:br>
            <a:r>
              <a:rPr lang="en-GB" sz="3600" dirty="0"/>
              <a:t/>
            </a:r>
            <a:br>
              <a:rPr lang="en-GB" sz="3600" dirty="0"/>
            </a:br>
            <a:r>
              <a:rPr lang="en-GB" sz="3200" dirty="0" smtClean="0"/>
              <a:t>Slow Models </a:t>
            </a:r>
            <a:r>
              <a:rPr lang="en-GB" sz="3200" dirty="0" smtClean="0">
                <a:sym typeface="Wingdings" pitchFamily="2" charset="2"/>
              </a:rPr>
              <a:t> </a:t>
            </a:r>
            <a:r>
              <a:rPr lang="en-GB" sz="3200" dirty="0" smtClean="0">
                <a:solidFill>
                  <a:schemeClr val="accent1"/>
                </a:solidFill>
                <a:sym typeface="Wingdings" pitchFamily="2" charset="2"/>
              </a:rPr>
              <a:t>Out-of-date Valuations/Risks</a:t>
            </a:r>
            <a:r>
              <a:rPr lang="en-GB" sz="3200" dirty="0"/>
              <a:t/>
            </a:r>
            <a:br>
              <a:rPr lang="en-GB" sz="3200" dirty="0"/>
            </a:br>
            <a:r>
              <a:rPr lang="en-GB" sz="3200" dirty="0" smtClean="0"/>
              <a:t/>
            </a:r>
            <a:br>
              <a:rPr lang="en-GB" sz="3200" dirty="0" smtClean="0"/>
            </a:br>
            <a:r>
              <a:rPr lang="en-GB" sz="3200" dirty="0" smtClean="0"/>
              <a:t>Slow Services </a:t>
            </a:r>
            <a:r>
              <a:rPr lang="en-GB" sz="3200" dirty="0" smtClean="0">
                <a:sym typeface="Wingdings" pitchFamily="2" charset="2"/>
              </a:rPr>
              <a:t> </a:t>
            </a:r>
            <a:r>
              <a:rPr lang="en-GB" sz="3200" dirty="0" smtClean="0">
                <a:solidFill>
                  <a:schemeClr val="accent1"/>
                </a:solidFill>
                <a:sym typeface="Wingdings" pitchFamily="2" charset="2"/>
              </a:rPr>
              <a:t>Can’t Scale Out</a:t>
            </a:r>
            <a:r>
              <a:rPr lang="en-GB" sz="3200" dirty="0" smtClean="0"/>
              <a:t/>
            </a:r>
            <a:br>
              <a:rPr lang="en-GB" sz="3200" dirty="0" smtClean="0"/>
            </a:br>
            <a:r>
              <a:rPr lang="en-GB" sz="3200" dirty="0"/>
              <a:t/>
            </a:r>
            <a:br>
              <a:rPr lang="en-GB" sz="3200" dirty="0"/>
            </a:br>
            <a:r>
              <a:rPr lang="en-GB" sz="3200" dirty="0" smtClean="0"/>
              <a:t>Slow Products </a:t>
            </a:r>
            <a:r>
              <a:rPr lang="en-GB" sz="3200" dirty="0" smtClean="0">
                <a:sym typeface="Wingdings" pitchFamily="2" charset="2"/>
              </a:rPr>
              <a:t> </a:t>
            </a:r>
            <a:r>
              <a:rPr lang="en-GB" sz="3200" dirty="0" smtClean="0">
                <a:solidFill>
                  <a:schemeClr val="accent1"/>
                </a:solidFill>
                <a:sym typeface="Wingdings" pitchFamily="2" charset="2"/>
              </a:rPr>
              <a:t>Customer Complaints</a:t>
            </a:r>
            <a:r>
              <a:rPr lang="en-GB" sz="3200" dirty="0"/>
              <a:t/>
            </a:r>
            <a:br>
              <a:rPr lang="en-GB" sz="3200" dirty="0"/>
            </a:br>
            <a:endParaRPr lang="en-GB" sz="3600" b="1" dirty="0"/>
          </a:p>
        </p:txBody>
      </p:sp>
    </p:spTree>
    <p:extLst>
      <p:ext uri="{BB962C8B-B14F-4D97-AF65-F5344CB8AC3E}">
        <p14:creationId xmlns:p14="http://schemas.microsoft.com/office/powerpoint/2010/main" val="5424963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330708" y="732998"/>
            <a:ext cx="8382000" cy="3490186"/>
          </a:xfrm>
        </p:spPr>
        <p:txBody>
          <a:bodyPr/>
          <a:lstStyle/>
          <a:p>
            <a:r>
              <a:rPr lang="en-GB" sz="3600" b="1" dirty="0" smtClean="0"/>
              <a:t>Is Complexity a Problem?  </a:t>
            </a:r>
            <a:br>
              <a:rPr lang="en-GB" sz="3600" b="1" dirty="0" smtClean="0"/>
            </a:br>
            <a:r>
              <a:rPr lang="en-GB" sz="1600" dirty="0"/>
              <a:t/>
            </a:r>
            <a:br>
              <a:rPr lang="en-GB" sz="1600" dirty="0"/>
            </a:br>
            <a:r>
              <a:rPr lang="en-GB" sz="3600" dirty="0" smtClean="0"/>
              <a:t>Intractable </a:t>
            </a:r>
            <a:r>
              <a:rPr lang="en-GB" sz="3200" dirty="0" smtClean="0"/>
              <a:t>Models </a:t>
            </a:r>
            <a:r>
              <a:rPr lang="en-GB" sz="3200" dirty="0" smtClean="0">
                <a:sym typeface="Wingdings" pitchFamily="2" charset="2"/>
              </a:rPr>
              <a:t>  </a:t>
            </a:r>
            <a:r>
              <a:rPr lang="en-GB" sz="3200" dirty="0" smtClean="0">
                <a:solidFill>
                  <a:schemeClr val="accent1"/>
                </a:solidFill>
                <a:sym typeface="Wingdings" pitchFamily="2" charset="2"/>
              </a:rPr>
              <a:t>Failed Projects</a:t>
            </a:r>
            <a:r>
              <a:rPr lang="en-GB" sz="3200" dirty="0"/>
              <a:t/>
            </a:r>
            <a:br>
              <a:rPr lang="en-GB" sz="3200" dirty="0"/>
            </a:br>
            <a:r>
              <a:rPr lang="en-GB" sz="3200" dirty="0" smtClean="0"/>
              <a:t/>
            </a:r>
            <a:br>
              <a:rPr lang="en-GB" sz="3200" dirty="0" smtClean="0"/>
            </a:br>
            <a:r>
              <a:rPr lang="en-GB" sz="3200" dirty="0" smtClean="0"/>
              <a:t>Intractable Services </a:t>
            </a:r>
            <a:r>
              <a:rPr lang="en-GB" sz="3200" dirty="0" smtClean="0">
                <a:sym typeface="Wingdings" pitchFamily="2" charset="2"/>
              </a:rPr>
              <a:t> </a:t>
            </a:r>
            <a:r>
              <a:rPr lang="en-GB" sz="3200" dirty="0">
                <a:sym typeface="Wingdings" pitchFamily="2" charset="2"/>
              </a:rPr>
              <a:t> </a:t>
            </a:r>
            <a:r>
              <a:rPr lang="en-GB" sz="3200" dirty="0" smtClean="0">
                <a:solidFill>
                  <a:schemeClr val="accent1"/>
                </a:solidFill>
                <a:sym typeface="Wingdings" pitchFamily="2" charset="2"/>
              </a:rPr>
              <a:t>Failed Projects</a:t>
            </a:r>
            <a:r>
              <a:rPr lang="en-GB" sz="3200" dirty="0" smtClean="0"/>
              <a:t/>
            </a:r>
            <a:br>
              <a:rPr lang="en-GB" sz="3200" dirty="0" smtClean="0"/>
            </a:br>
            <a:r>
              <a:rPr lang="en-GB" sz="3200" dirty="0"/>
              <a:t/>
            </a:r>
            <a:br>
              <a:rPr lang="en-GB" sz="3200" dirty="0"/>
            </a:br>
            <a:r>
              <a:rPr lang="en-GB" sz="3200" dirty="0" smtClean="0"/>
              <a:t>Intractable Products </a:t>
            </a:r>
            <a:r>
              <a:rPr lang="en-GB" sz="3200" dirty="0" smtClean="0">
                <a:sym typeface="Wingdings" pitchFamily="2" charset="2"/>
              </a:rPr>
              <a:t> </a:t>
            </a:r>
            <a:r>
              <a:rPr lang="en-GB" sz="3200" dirty="0">
                <a:sym typeface="Wingdings" pitchFamily="2" charset="2"/>
              </a:rPr>
              <a:t> </a:t>
            </a:r>
            <a:r>
              <a:rPr lang="en-GB" sz="3200" dirty="0" smtClean="0">
                <a:solidFill>
                  <a:schemeClr val="accent1"/>
                </a:solidFill>
                <a:sym typeface="Wingdings" pitchFamily="2" charset="2"/>
              </a:rPr>
              <a:t>Failed Projects</a:t>
            </a:r>
            <a:r>
              <a:rPr lang="en-GB" sz="3200" dirty="0"/>
              <a:t/>
            </a:r>
            <a:br>
              <a:rPr lang="en-GB" sz="3200" dirty="0"/>
            </a:br>
            <a:endParaRPr lang="en-GB" sz="3600" b="1" dirty="0"/>
          </a:p>
        </p:txBody>
      </p:sp>
    </p:spTree>
    <p:extLst>
      <p:ext uri="{BB962C8B-B14F-4D97-AF65-F5344CB8AC3E}">
        <p14:creationId xmlns:p14="http://schemas.microsoft.com/office/powerpoint/2010/main" val="36584236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Recurring Business Problems</a:t>
            </a:r>
            <a:endParaRPr lang="en-GB" dirty="0"/>
          </a:p>
        </p:txBody>
      </p:sp>
      <p:graphicFrame>
        <p:nvGraphicFramePr>
          <p:cNvPr id="3" name="Diagram 2"/>
          <p:cNvGraphicFramePr/>
          <p:nvPr>
            <p:extLst>
              <p:ext uri="{D42A27DB-BD31-4B8C-83A1-F6EECF244321}">
                <p14:modId xmlns:p14="http://schemas.microsoft.com/office/powerpoint/2010/main" val="4164263573"/>
              </p:ext>
            </p:extLst>
          </p:nvPr>
        </p:nvGraphicFramePr>
        <p:xfrm>
          <a:off x="969818" y="1047750"/>
          <a:ext cx="6996545" cy="33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24012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dgm id="{62CA8009-81F8-479A-AF72-A10954E61399}"/>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graphicEl>
                                              <a:dgm id="{4FD49528-3AFD-4586-A598-6BE044AE478F}"/>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graphicEl>
                                              <a:dgm id="{A40EF56E-93DE-42F2-ADBC-C1014EEA99A8}"/>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graphicEl>
                                              <a:dgm id="{103D069B-D8CD-4B99-BBE7-8F61BEA97623}"/>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graphicEl>
                                              <a:dgm id="{50768FEC-F12F-4D00-99B9-699F35685B0E}"/>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one"/>
        </p:bldSub>
      </p:bldGraphic>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330708" y="732998"/>
            <a:ext cx="8382000" cy="3656386"/>
          </a:xfrm>
        </p:spPr>
        <p:txBody>
          <a:bodyPr/>
          <a:lstStyle/>
          <a:p>
            <a:r>
              <a:rPr lang="en-GB" sz="3600" b="1" dirty="0" smtClean="0"/>
              <a:t>What’s the Need?</a:t>
            </a:r>
            <a:r>
              <a:rPr lang="en-GB" sz="3600" b="1" dirty="0"/>
              <a:t/>
            </a:r>
            <a:br>
              <a:rPr lang="en-GB" sz="3600" b="1" dirty="0"/>
            </a:br>
            <a:r>
              <a:rPr lang="en-GB" sz="3600" dirty="0" smtClean="0"/>
              <a:t/>
            </a:r>
            <a:br>
              <a:rPr lang="en-GB" sz="3600" dirty="0" smtClean="0"/>
            </a:br>
            <a:r>
              <a:rPr lang="en-GB" sz="3200" b="1" dirty="0" smtClean="0">
                <a:solidFill>
                  <a:schemeClr val="accent1"/>
                </a:solidFill>
              </a:rPr>
              <a:t>Analytical programmers</a:t>
            </a:r>
            <a:r>
              <a:rPr lang="en-GB" sz="3200" dirty="0" smtClean="0">
                <a:solidFill>
                  <a:schemeClr val="accent1"/>
                </a:solidFill>
              </a:rPr>
              <a:t> </a:t>
            </a:r>
            <a:r>
              <a:rPr lang="en-GB" sz="3200" dirty="0" smtClean="0"/>
              <a:t>delivering </a:t>
            </a:r>
            <a:r>
              <a:rPr lang="en-GB" sz="3200" b="1" dirty="0" smtClean="0">
                <a:solidFill>
                  <a:schemeClr val="accent1"/>
                </a:solidFill>
              </a:rPr>
              <a:t>correct</a:t>
            </a:r>
            <a:r>
              <a:rPr lang="en-GB" sz="3200" dirty="0" smtClean="0"/>
              <a:t>,</a:t>
            </a:r>
            <a:r>
              <a:rPr lang="en-GB" sz="3200" b="1" dirty="0" smtClean="0"/>
              <a:t> </a:t>
            </a:r>
            <a:r>
              <a:rPr lang="en-GB" sz="3200" b="1" dirty="0" smtClean="0">
                <a:solidFill>
                  <a:schemeClr val="accent1"/>
                </a:solidFill>
              </a:rPr>
              <a:t>efficient</a:t>
            </a:r>
            <a:r>
              <a:rPr lang="en-GB" sz="3200" dirty="0" smtClean="0"/>
              <a:t> </a:t>
            </a:r>
            <a:r>
              <a:rPr lang="en-GB" sz="3200" b="1" dirty="0" smtClean="0">
                <a:solidFill>
                  <a:schemeClr val="accent1"/>
                </a:solidFill>
              </a:rPr>
              <a:t>components</a:t>
            </a:r>
            <a:r>
              <a:rPr lang="en-GB" sz="3200" dirty="0" smtClean="0"/>
              <a:t> in the enterprise, </a:t>
            </a:r>
            <a:r>
              <a:rPr lang="en-GB" sz="3200" b="1" dirty="0" smtClean="0">
                <a:solidFill>
                  <a:schemeClr val="accent1"/>
                </a:solidFill>
              </a:rPr>
              <a:t>on-time</a:t>
            </a:r>
            <a:r>
              <a:rPr lang="en-GB" sz="3200" dirty="0" smtClean="0"/>
              <a:t/>
            </a:r>
            <a:br>
              <a:rPr lang="en-GB" sz="3200" dirty="0" smtClean="0"/>
            </a:br>
            <a:r>
              <a:rPr lang="en-GB" sz="3200" dirty="0"/>
              <a:t/>
            </a:r>
            <a:br>
              <a:rPr lang="en-GB" sz="3200" dirty="0"/>
            </a:br>
            <a:r>
              <a:rPr lang="en-GB" sz="3200" dirty="0"/>
              <a:t>This is </a:t>
            </a:r>
            <a:r>
              <a:rPr lang="en-GB" sz="3200" dirty="0" smtClean="0"/>
              <a:t>the set </a:t>
            </a:r>
            <a:r>
              <a:rPr lang="en-GB" sz="3200" dirty="0"/>
              <a:t>of problems that </a:t>
            </a:r>
            <a:r>
              <a:rPr lang="en-GB" sz="3200" dirty="0" smtClean="0"/>
              <a:t>functional-first programming </a:t>
            </a:r>
            <a:r>
              <a:rPr lang="en-GB" sz="3200" dirty="0"/>
              <a:t>helps </a:t>
            </a:r>
            <a:r>
              <a:rPr lang="en-GB" sz="3200" dirty="0" smtClean="0"/>
              <a:t>solve</a:t>
            </a:r>
            <a:r>
              <a:rPr lang="en-GB" sz="3200" dirty="0"/>
              <a:t/>
            </a:r>
            <a:br>
              <a:rPr lang="en-GB" sz="3200" dirty="0"/>
            </a:br>
            <a:endParaRPr lang="en-GB" sz="3200" b="1" dirty="0"/>
          </a:p>
        </p:txBody>
      </p:sp>
    </p:spTree>
    <p:extLst>
      <p:ext uri="{BB962C8B-B14F-4D97-AF65-F5344CB8AC3E}">
        <p14:creationId xmlns:p14="http://schemas.microsoft.com/office/powerpoint/2010/main" val="41852190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normAutofit fontScale="77500" lnSpcReduction="20000"/>
          </a:bodyPr>
          <a:lstStyle/>
          <a:p>
            <a:r>
              <a:rPr lang="en-GB" dirty="0"/>
              <a:t>Part 2 - </a:t>
            </a:r>
            <a:r>
              <a:rPr lang="en-GB" dirty="0" smtClean="0"/>
              <a:t>Why</a:t>
            </a:r>
            <a:r>
              <a:rPr lang="en-GB" dirty="0"/>
              <a:t>?</a:t>
            </a:r>
            <a:br>
              <a:rPr lang="en-GB" dirty="0"/>
            </a:br>
            <a:endParaRPr lang="en-GB" dirty="0"/>
          </a:p>
        </p:txBody>
      </p:sp>
      <p:sp>
        <p:nvSpPr>
          <p:cNvPr id="5" name="Text Placeholder 4"/>
          <p:cNvSpPr>
            <a:spLocks noGrp="1"/>
          </p:cNvSpPr>
          <p:nvPr>
            <p:ph type="body" sz="quarter" idx="11"/>
          </p:nvPr>
        </p:nvSpPr>
        <p:spPr/>
        <p:txBody>
          <a:bodyPr/>
          <a:lstStyle/>
          <a:p>
            <a:r>
              <a:rPr lang="en-GB" dirty="0" smtClean="0"/>
              <a:t>Observations and Examples</a:t>
            </a:r>
            <a:endParaRPr lang="en-GB" dirty="0"/>
          </a:p>
        </p:txBody>
      </p:sp>
      <p:sp>
        <p:nvSpPr>
          <p:cNvPr id="6" name="Title 5"/>
          <p:cNvSpPr>
            <a:spLocks noGrp="1"/>
          </p:cNvSpPr>
          <p:nvPr>
            <p:ph type="title" idx="4294967295"/>
          </p:nvPr>
        </p:nvSpPr>
        <p:spPr>
          <a:xfrm>
            <a:off x="0" y="1589088"/>
            <a:ext cx="8382000" cy="1135696"/>
          </a:xfrm>
        </p:spPr>
        <p:txBody>
          <a:bodyPr/>
          <a:lstStyle/>
          <a:p>
            <a:pPr algn="ctr"/>
            <a:r>
              <a:rPr lang="en-GB" dirty="0" smtClean="0"/>
              <a:t/>
            </a:r>
            <a:br>
              <a:rPr lang="en-GB" dirty="0" smtClean="0"/>
            </a:br>
            <a:endParaRPr lang="en-GB" dirty="0"/>
          </a:p>
        </p:txBody>
      </p:sp>
    </p:spTree>
    <p:extLst>
      <p:ext uri="{BB962C8B-B14F-4D97-AF65-F5344CB8AC3E}">
        <p14:creationId xmlns:p14="http://schemas.microsoft.com/office/powerpoint/2010/main" val="1033618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Observation #1</a:t>
            </a:r>
            <a:br>
              <a:rPr lang="en-GB" dirty="0" smtClean="0"/>
            </a:br>
            <a:r>
              <a:rPr lang="en-GB" dirty="0"/>
              <a:t/>
            </a:r>
            <a:br>
              <a:rPr lang="en-GB" dirty="0"/>
            </a:br>
            <a:endParaRPr lang="en-GB" b="1" dirty="0">
              <a:solidFill>
                <a:schemeClr val="accent1"/>
              </a:solidFill>
            </a:endParaRPr>
          </a:p>
        </p:txBody>
      </p:sp>
      <p:sp>
        <p:nvSpPr>
          <p:cNvPr id="2" name="Content Placeholder 1"/>
          <p:cNvSpPr>
            <a:spLocks noGrp="1"/>
          </p:cNvSpPr>
          <p:nvPr>
            <p:ph sz="quarter" idx="10"/>
          </p:nvPr>
        </p:nvSpPr>
        <p:spPr/>
        <p:txBody>
          <a:bodyPr>
            <a:normAutofit/>
          </a:bodyPr>
          <a:lstStyle/>
          <a:p>
            <a:r>
              <a:rPr lang="en-GB" sz="3200" dirty="0"/>
              <a:t>At the core of every functional-first language </a:t>
            </a:r>
            <a:r>
              <a:rPr lang="en-GB" sz="3200" dirty="0" smtClean="0"/>
              <a:t>is this:</a:t>
            </a:r>
          </a:p>
          <a:p>
            <a:pPr algn="ctr"/>
            <a:r>
              <a:rPr lang="en-GB" sz="3200" dirty="0" smtClean="0"/>
              <a:t> </a:t>
            </a:r>
            <a:r>
              <a:rPr lang="en-GB" sz="3200" dirty="0"/>
              <a:t/>
            </a:r>
            <a:br>
              <a:rPr lang="en-GB" sz="3200" dirty="0"/>
            </a:br>
            <a:r>
              <a:rPr lang="en-GB" sz="3200" b="1" dirty="0" smtClean="0">
                <a:solidFill>
                  <a:schemeClr val="accent1"/>
                </a:solidFill>
              </a:rPr>
              <a:t>simple</a:t>
            </a:r>
            <a:r>
              <a:rPr lang="en-GB" sz="3200" b="1" dirty="0" smtClean="0"/>
              <a:t>, </a:t>
            </a:r>
            <a:r>
              <a:rPr lang="en-GB" sz="3200" b="1" dirty="0" smtClean="0">
                <a:solidFill>
                  <a:schemeClr val="accent1"/>
                </a:solidFill>
              </a:rPr>
              <a:t>correct</a:t>
            </a:r>
            <a:r>
              <a:rPr lang="en-GB" sz="3200" b="1" dirty="0" smtClean="0"/>
              <a:t>, </a:t>
            </a:r>
            <a:r>
              <a:rPr lang="en-GB" sz="3200" b="1" dirty="0" smtClean="0">
                <a:solidFill>
                  <a:schemeClr val="accent1"/>
                </a:solidFill>
              </a:rPr>
              <a:t>robust code</a:t>
            </a:r>
            <a:r>
              <a:rPr lang="en-GB" sz="3200" b="1" dirty="0" smtClean="0"/>
              <a:t> </a:t>
            </a:r>
            <a:r>
              <a:rPr lang="en-GB" sz="3200" dirty="0" smtClean="0"/>
              <a:t>for solving </a:t>
            </a:r>
            <a:r>
              <a:rPr lang="en-GB" sz="3200" b="1" dirty="0" smtClean="0">
                <a:solidFill>
                  <a:schemeClr val="accent1"/>
                </a:solidFill>
              </a:rPr>
              <a:t>complex problems</a:t>
            </a:r>
            <a:endParaRPr lang="en-GB" sz="3200" b="1" dirty="0"/>
          </a:p>
        </p:txBody>
      </p:sp>
    </p:spTree>
    <p:extLst>
      <p:ext uri="{BB962C8B-B14F-4D97-AF65-F5344CB8AC3E}">
        <p14:creationId xmlns:p14="http://schemas.microsoft.com/office/powerpoint/2010/main" val="3777079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GB" sz="3200" dirty="0"/>
              <a:t>What do we mean by </a:t>
            </a:r>
            <a:br>
              <a:rPr lang="en-GB" sz="3200" dirty="0"/>
            </a:br>
            <a:r>
              <a:rPr lang="en-GB" sz="3200" dirty="0"/>
              <a:t>“functional-first”?</a:t>
            </a:r>
            <a:br>
              <a:rPr lang="en-GB" sz="3200" dirty="0"/>
            </a:br>
            <a:r>
              <a:rPr lang="en-GB" sz="3200" dirty="0"/>
              <a:t/>
            </a:r>
            <a:br>
              <a:rPr lang="en-GB" sz="3200" dirty="0"/>
            </a:br>
            <a:r>
              <a:rPr lang="en-GB" sz="3200" dirty="0"/>
              <a:t/>
            </a:r>
            <a:br>
              <a:rPr lang="en-GB" sz="3200" dirty="0"/>
            </a:br>
            <a:endParaRPr lang="en-GB" dirty="0"/>
          </a:p>
        </p:txBody>
      </p:sp>
      <p:sp>
        <p:nvSpPr>
          <p:cNvPr id="3" name="Content Placeholder 2"/>
          <p:cNvSpPr>
            <a:spLocks noGrp="1"/>
          </p:cNvSpPr>
          <p:nvPr>
            <p:ph sz="quarter" idx="11"/>
          </p:nvPr>
        </p:nvSpPr>
        <p:spPr/>
        <p:txBody>
          <a:bodyPr>
            <a:normAutofit/>
          </a:bodyPr>
          <a:lstStyle/>
          <a:p>
            <a:r>
              <a:rPr lang="en-GB" sz="2800" dirty="0">
                <a:latin typeface="Aharoni" panose="02010803020104030203" pitchFamily="2" charset="-79"/>
                <a:cs typeface="Aharoni" panose="02010803020104030203" pitchFamily="2" charset="-79"/>
              </a:rPr>
              <a:t>Programming models and tools that embrace functional programming as the primary tool for solving </a:t>
            </a:r>
            <a:r>
              <a:rPr lang="en-GB" sz="2800" dirty="0" smtClean="0">
                <a:latin typeface="Aharoni" panose="02010803020104030203" pitchFamily="2" charset="-79"/>
                <a:cs typeface="Aharoni" panose="02010803020104030203" pitchFamily="2" charset="-79"/>
              </a:rPr>
              <a:t>problems</a:t>
            </a:r>
            <a:endParaRPr lang="en-GB" sz="2800" dirty="0">
              <a:latin typeface="Aharoni" panose="02010803020104030203" pitchFamily="2" charset="-79"/>
              <a:cs typeface="Aharoni" panose="02010803020104030203" pitchFamily="2" charset="-79"/>
            </a:endParaRPr>
          </a:p>
        </p:txBody>
      </p:sp>
      <p:sp>
        <p:nvSpPr>
          <p:cNvPr id="4" name="TextBox 3"/>
          <p:cNvSpPr txBox="1"/>
          <p:nvPr/>
        </p:nvSpPr>
        <p:spPr>
          <a:xfrm>
            <a:off x="683568" y="3507854"/>
            <a:ext cx="1210075" cy="492443"/>
          </a:xfrm>
          <a:prstGeom prst="rect">
            <a:avLst/>
          </a:prstGeom>
          <a:noFill/>
        </p:spPr>
        <p:txBody>
          <a:bodyPr wrap="none" lIns="0" tIns="0" rIns="0" bIns="0" rtlCol="0">
            <a:spAutoFit/>
          </a:bodyPr>
          <a:lstStyle/>
          <a:p>
            <a:r>
              <a:rPr lang="en-GB" sz="3200" dirty="0" err="1" smtClean="0">
                <a:solidFill>
                  <a:schemeClr val="accent1"/>
                </a:solidFill>
                <a:latin typeface="Segoe UI Light" pitchFamily="34" charset="0"/>
              </a:rPr>
              <a:t>Clojure</a:t>
            </a:r>
            <a:endParaRPr lang="en-GB" sz="3200" dirty="0" smtClean="0">
              <a:solidFill>
                <a:schemeClr val="accent1"/>
              </a:solidFill>
              <a:latin typeface="Segoe UI Light" pitchFamily="34" charset="0"/>
            </a:endParaRPr>
          </a:p>
        </p:txBody>
      </p:sp>
      <p:sp>
        <p:nvSpPr>
          <p:cNvPr id="7" name="TextBox 6"/>
          <p:cNvSpPr txBox="1"/>
          <p:nvPr/>
        </p:nvSpPr>
        <p:spPr>
          <a:xfrm>
            <a:off x="1439865" y="2892301"/>
            <a:ext cx="548227" cy="615553"/>
          </a:xfrm>
          <a:prstGeom prst="rect">
            <a:avLst/>
          </a:prstGeom>
          <a:noFill/>
        </p:spPr>
        <p:txBody>
          <a:bodyPr wrap="none" lIns="0" tIns="0" rIns="0" bIns="0" rtlCol="0">
            <a:spAutoFit/>
          </a:bodyPr>
          <a:lstStyle/>
          <a:p>
            <a:r>
              <a:rPr lang="en-GB" sz="4000" dirty="0" smtClean="0">
                <a:solidFill>
                  <a:schemeClr val="accent1"/>
                </a:solidFill>
                <a:latin typeface="Segoe UI Light" pitchFamily="34" charset="0"/>
              </a:rPr>
              <a:t>F#</a:t>
            </a:r>
          </a:p>
        </p:txBody>
      </p:sp>
      <p:sp>
        <p:nvSpPr>
          <p:cNvPr id="8" name="TextBox 7"/>
          <p:cNvSpPr txBox="1"/>
          <p:nvPr/>
        </p:nvSpPr>
        <p:spPr>
          <a:xfrm>
            <a:off x="2555776" y="3435846"/>
            <a:ext cx="743793" cy="553998"/>
          </a:xfrm>
          <a:prstGeom prst="rect">
            <a:avLst/>
          </a:prstGeom>
          <a:noFill/>
        </p:spPr>
        <p:txBody>
          <a:bodyPr wrap="none" lIns="0" tIns="0" rIns="0" bIns="0" rtlCol="0">
            <a:spAutoFit/>
          </a:bodyPr>
          <a:lstStyle/>
          <a:p>
            <a:r>
              <a:rPr lang="en-GB" sz="3600" dirty="0" smtClean="0">
                <a:solidFill>
                  <a:schemeClr val="accent1"/>
                </a:solidFill>
                <a:latin typeface="Segoe UI Light" pitchFamily="34" charset="0"/>
              </a:rPr>
              <a:t>Lisp</a:t>
            </a:r>
          </a:p>
        </p:txBody>
      </p:sp>
      <p:sp>
        <p:nvSpPr>
          <p:cNvPr id="9" name="TextBox 8"/>
          <p:cNvSpPr txBox="1"/>
          <p:nvPr/>
        </p:nvSpPr>
        <p:spPr>
          <a:xfrm>
            <a:off x="2294601" y="2590792"/>
            <a:ext cx="1340110" cy="553998"/>
          </a:xfrm>
          <a:prstGeom prst="rect">
            <a:avLst/>
          </a:prstGeom>
          <a:noFill/>
        </p:spPr>
        <p:txBody>
          <a:bodyPr wrap="none" lIns="0" tIns="0" rIns="0" bIns="0" rtlCol="0">
            <a:spAutoFit/>
          </a:bodyPr>
          <a:lstStyle/>
          <a:p>
            <a:r>
              <a:rPr lang="en-GB" sz="3600" dirty="0" err="1" smtClean="0">
                <a:solidFill>
                  <a:schemeClr val="accent1"/>
                </a:solidFill>
                <a:latin typeface="Segoe UI Light" pitchFamily="34" charset="0"/>
              </a:rPr>
              <a:t>OCaml</a:t>
            </a:r>
            <a:endParaRPr lang="en-GB" sz="3600" dirty="0" smtClean="0">
              <a:solidFill>
                <a:schemeClr val="accent1"/>
              </a:solidFill>
              <a:latin typeface="Segoe UI Light" pitchFamily="34" charset="0"/>
            </a:endParaRPr>
          </a:p>
        </p:txBody>
      </p:sp>
      <p:sp>
        <p:nvSpPr>
          <p:cNvPr id="10" name="TextBox 9"/>
          <p:cNvSpPr txBox="1"/>
          <p:nvPr/>
        </p:nvSpPr>
        <p:spPr>
          <a:xfrm>
            <a:off x="2736065" y="4123407"/>
            <a:ext cx="984244" cy="553998"/>
          </a:xfrm>
          <a:prstGeom prst="rect">
            <a:avLst/>
          </a:prstGeom>
          <a:noFill/>
        </p:spPr>
        <p:txBody>
          <a:bodyPr wrap="none" lIns="0" tIns="0" rIns="0" bIns="0" rtlCol="0">
            <a:spAutoFit/>
          </a:bodyPr>
          <a:lstStyle/>
          <a:p>
            <a:r>
              <a:rPr lang="en-GB" sz="3600" dirty="0" err="1" smtClean="0">
                <a:solidFill>
                  <a:schemeClr val="accent1"/>
                </a:solidFill>
                <a:latin typeface="Segoe UI Light" pitchFamily="34" charset="0"/>
              </a:rPr>
              <a:t>Scala</a:t>
            </a:r>
            <a:endParaRPr lang="en-GB" sz="3600" dirty="0" smtClean="0">
              <a:solidFill>
                <a:schemeClr val="accent1"/>
              </a:solidFill>
              <a:latin typeface="Segoe UI Light" pitchFamily="34" charset="0"/>
            </a:endParaRPr>
          </a:p>
        </p:txBody>
      </p:sp>
    </p:spTree>
    <p:extLst>
      <p:ext uri="{BB962C8B-B14F-4D97-AF65-F5344CB8AC3E}">
        <p14:creationId xmlns:p14="http://schemas.microsoft.com/office/powerpoint/2010/main" val="18087579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P spid="9"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468313" y="171450"/>
            <a:ext cx="8207375" cy="1495794"/>
          </a:xfrm>
        </p:spPr>
        <p:txBody>
          <a:bodyPr/>
          <a:lstStyle/>
          <a:p>
            <a:r>
              <a:rPr lang="en-GB" sz="3600" dirty="0" smtClean="0"/>
              <a:t>Observation #2</a:t>
            </a:r>
            <a:br>
              <a:rPr lang="en-GB" sz="3600" dirty="0" smtClean="0"/>
            </a:br>
            <a:r>
              <a:rPr lang="en-GB" sz="3600" dirty="0" smtClean="0"/>
              <a:t/>
            </a:r>
            <a:br>
              <a:rPr lang="en-GB" sz="3600" dirty="0" smtClean="0"/>
            </a:br>
            <a:endParaRPr lang="en-GB" sz="3600" b="1" dirty="0"/>
          </a:p>
        </p:txBody>
      </p:sp>
      <p:sp>
        <p:nvSpPr>
          <p:cNvPr id="4" name="Content Placeholder 3"/>
          <p:cNvSpPr>
            <a:spLocks noGrp="1"/>
          </p:cNvSpPr>
          <p:nvPr>
            <p:ph sz="quarter" idx="10"/>
          </p:nvPr>
        </p:nvSpPr>
        <p:spPr/>
        <p:txBody>
          <a:bodyPr/>
          <a:lstStyle/>
          <a:p>
            <a:r>
              <a:rPr lang="en-GB" sz="3200" dirty="0"/>
              <a:t>A highly interoperable language </a:t>
            </a:r>
            <a:r>
              <a:rPr lang="en-US" sz="3200" dirty="0"/>
              <a:t>allows </a:t>
            </a:r>
            <a:r>
              <a:rPr lang="en-US" sz="3200" b="1" dirty="0">
                <a:solidFill>
                  <a:schemeClr val="accent1"/>
                </a:solidFill>
              </a:rPr>
              <a:t>rapid</a:t>
            </a:r>
            <a:r>
              <a:rPr lang="en-US" sz="3200" dirty="0"/>
              <a:t>, </a:t>
            </a:r>
            <a:r>
              <a:rPr lang="en-US" sz="3200" b="1" dirty="0">
                <a:solidFill>
                  <a:schemeClr val="accent1"/>
                </a:solidFill>
              </a:rPr>
              <a:t>non-intrusive</a:t>
            </a:r>
            <a:r>
              <a:rPr lang="en-US" sz="3200" dirty="0">
                <a:solidFill>
                  <a:schemeClr val="accent1"/>
                </a:solidFill>
              </a:rPr>
              <a:t> </a:t>
            </a:r>
            <a:r>
              <a:rPr lang="en-US" sz="3200" b="1" dirty="0">
                <a:solidFill>
                  <a:schemeClr val="accent1"/>
                </a:solidFill>
              </a:rPr>
              <a:t>deployment</a:t>
            </a:r>
            <a:r>
              <a:rPr lang="en-US" sz="3200" dirty="0"/>
              <a:t> and </a:t>
            </a:r>
            <a:r>
              <a:rPr lang="en-US" sz="3200" b="1" dirty="0">
                <a:solidFill>
                  <a:schemeClr val="accent1"/>
                </a:solidFill>
              </a:rPr>
              <a:t>integration</a:t>
            </a:r>
            <a:r>
              <a:rPr lang="en-US" sz="3200" dirty="0"/>
              <a:t> of components</a:t>
            </a:r>
            <a:br>
              <a:rPr lang="en-US" sz="3200" dirty="0"/>
            </a:br>
            <a:endParaRPr lang="en-GB" dirty="0"/>
          </a:p>
        </p:txBody>
      </p:sp>
      <p:sp>
        <p:nvSpPr>
          <p:cNvPr id="5" name="Content Placeholder 4"/>
          <p:cNvSpPr>
            <a:spLocks noGrp="1"/>
          </p:cNvSpPr>
          <p:nvPr>
            <p:ph sz="quarter" idx="11"/>
          </p:nvPr>
        </p:nvSpPr>
        <p:spPr/>
        <p:txBody>
          <a:bodyPr>
            <a:normAutofit/>
          </a:bodyPr>
          <a:lstStyle/>
          <a:p>
            <a:r>
              <a:rPr lang="en-GB" sz="4400" dirty="0"/>
              <a:t/>
            </a:r>
            <a:br>
              <a:rPr lang="en-GB" sz="4400" dirty="0"/>
            </a:br>
            <a:endParaRPr lang="en-GB" sz="4400" dirty="0" smtClean="0"/>
          </a:p>
          <a:p>
            <a:endParaRPr lang="en-GB" sz="2000" dirty="0" smtClean="0"/>
          </a:p>
          <a:p>
            <a:r>
              <a:rPr lang="en-GB" sz="2000" dirty="0" smtClean="0"/>
              <a:t>… functional-first </a:t>
            </a:r>
            <a:r>
              <a:rPr lang="en-GB" sz="2000" dirty="0"/>
              <a:t>code is a part of a larger solution. With F# your code can be rapidly integrated and deployed.</a:t>
            </a:r>
            <a:r>
              <a:rPr lang="en-GB" sz="3200" dirty="0"/>
              <a:t/>
            </a:r>
            <a:br>
              <a:rPr lang="en-GB" sz="3200" dirty="0"/>
            </a:br>
            <a:endParaRPr lang="en-GB" dirty="0"/>
          </a:p>
        </p:txBody>
      </p:sp>
    </p:spTree>
    <p:extLst>
      <p:ext uri="{BB962C8B-B14F-4D97-AF65-F5344CB8AC3E}">
        <p14:creationId xmlns:p14="http://schemas.microsoft.com/office/powerpoint/2010/main" val="5228250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171450"/>
            <a:ext cx="8207375" cy="4238083"/>
          </a:xfrm>
        </p:spPr>
        <p:txBody>
          <a:bodyPr/>
          <a:lstStyle/>
          <a:p>
            <a:pPr algn="ctr"/>
            <a:r>
              <a:rPr lang="en-GB" sz="2800" dirty="0" smtClean="0">
                <a:solidFill>
                  <a:srgbClr val="002060"/>
                </a:solidFill>
              </a:rPr>
              <a:t>Today: Some Simple Observations About</a:t>
            </a:r>
            <a:br>
              <a:rPr lang="en-GB" sz="2800" dirty="0" smtClean="0">
                <a:solidFill>
                  <a:srgbClr val="002060"/>
                </a:solidFill>
              </a:rPr>
            </a:br>
            <a:r>
              <a:rPr lang="en-GB" sz="2800" dirty="0">
                <a:solidFill>
                  <a:srgbClr val="002060"/>
                </a:solidFill>
              </a:rPr>
              <a:t/>
            </a:r>
            <a:br>
              <a:rPr lang="en-GB" sz="2800" dirty="0">
                <a:solidFill>
                  <a:srgbClr val="002060"/>
                </a:solidFill>
              </a:rPr>
            </a:br>
            <a:r>
              <a:rPr lang="en-GB" sz="2800" dirty="0" smtClean="0">
                <a:solidFill>
                  <a:srgbClr val="002060"/>
                </a:solidFill>
              </a:rPr>
              <a:t>Quantitative Finance</a:t>
            </a:r>
            <a:br>
              <a:rPr lang="en-GB" sz="2800" dirty="0" smtClean="0">
                <a:solidFill>
                  <a:srgbClr val="002060"/>
                </a:solidFill>
              </a:rPr>
            </a:br>
            <a:r>
              <a:rPr lang="en-GB" sz="2800" dirty="0" smtClean="0">
                <a:solidFill>
                  <a:srgbClr val="002060"/>
                </a:solidFill>
              </a:rPr>
              <a:t>Analytical Programming</a:t>
            </a:r>
            <a:br>
              <a:rPr lang="en-GB" sz="2800" dirty="0" smtClean="0">
                <a:solidFill>
                  <a:srgbClr val="002060"/>
                </a:solidFill>
              </a:rPr>
            </a:br>
            <a:r>
              <a:rPr lang="en-GB" sz="2800" dirty="0" smtClean="0">
                <a:solidFill>
                  <a:srgbClr val="002060"/>
                </a:solidFill>
              </a:rPr>
              <a:t>Calculation Engines</a:t>
            </a:r>
            <a:br>
              <a:rPr lang="en-GB" sz="2800" dirty="0" smtClean="0">
                <a:solidFill>
                  <a:srgbClr val="002060"/>
                </a:solidFill>
              </a:rPr>
            </a:br>
            <a:r>
              <a:rPr lang="en-GB" sz="2800" dirty="0" smtClean="0">
                <a:solidFill>
                  <a:srgbClr val="002060"/>
                </a:solidFill>
              </a:rPr>
              <a:t>Financial Engineering</a:t>
            </a:r>
            <a:br>
              <a:rPr lang="en-GB" sz="2800" dirty="0" smtClean="0">
                <a:solidFill>
                  <a:srgbClr val="002060"/>
                </a:solidFill>
              </a:rPr>
            </a:br>
            <a:r>
              <a:rPr lang="en-GB" sz="2800" dirty="0" smtClean="0">
                <a:solidFill>
                  <a:srgbClr val="002060"/>
                </a:solidFill>
              </a:rPr>
              <a:t>Trading Engines</a:t>
            </a:r>
            <a:br>
              <a:rPr lang="en-GB" sz="2800" dirty="0" smtClean="0">
                <a:solidFill>
                  <a:srgbClr val="002060"/>
                </a:solidFill>
              </a:rPr>
            </a:br>
            <a:r>
              <a:rPr lang="en-GB" sz="1400" dirty="0">
                <a:solidFill>
                  <a:srgbClr val="002060"/>
                </a:solidFill>
              </a:rPr>
              <a:t/>
            </a:r>
            <a:br>
              <a:rPr lang="en-GB" sz="1400" dirty="0">
                <a:solidFill>
                  <a:srgbClr val="002060"/>
                </a:solidFill>
              </a:rPr>
            </a:br>
            <a:r>
              <a:rPr lang="en-GB" sz="2400" dirty="0" smtClean="0">
                <a:solidFill>
                  <a:srgbClr val="002060"/>
                </a:solidFill>
              </a:rPr>
              <a:t>with </a:t>
            </a:r>
            <a:br>
              <a:rPr lang="en-GB" sz="2400" dirty="0" smtClean="0">
                <a:solidFill>
                  <a:srgbClr val="002060"/>
                </a:solidFill>
              </a:rPr>
            </a:br>
            <a:r>
              <a:rPr lang="en-GB" sz="1600" dirty="0" smtClean="0">
                <a:solidFill>
                  <a:srgbClr val="002060"/>
                </a:solidFill>
              </a:rPr>
              <a:t/>
            </a:r>
            <a:br>
              <a:rPr lang="en-GB" sz="1600" dirty="0" smtClean="0">
                <a:solidFill>
                  <a:srgbClr val="002060"/>
                </a:solidFill>
              </a:rPr>
            </a:br>
            <a:r>
              <a:rPr lang="en-GB" sz="2800" dirty="0" smtClean="0">
                <a:solidFill>
                  <a:srgbClr val="002060"/>
                </a:solidFill>
              </a:rPr>
              <a:t>F# </a:t>
            </a:r>
            <a:br>
              <a:rPr lang="en-GB" sz="2800" dirty="0" smtClean="0">
                <a:solidFill>
                  <a:srgbClr val="002060"/>
                </a:solidFill>
              </a:rPr>
            </a:br>
            <a:r>
              <a:rPr lang="en-GB" sz="2800" dirty="0">
                <a:solidFill>
                  <a:srgbClr val="002060"/>
                </a:solidFill>
              </a:rPr>
              <a:t>(</a:t>
            </a:r>
            <a:r>
              <a:rPr lang="en-GB" sz="2800" dirty="0" smtClean="0">
                <a:solidFill>
                  <a:srgbClr val="002060"/>
                </a:solidFill>
              </a:rPr>
              <a:t>and associated technologies)</a:t>
            </a:r>
            <a:endParaRPr lang="en-GB" sz="2800" dirty="0">
              <a:solidFill>
                <a:srgbClr val="002060"/>
              </a:solidFill>
            </a:endParaRPr>
          </a:p>
        </p:txBody>
      </p:sp>
    </p:spTree>
    <p:extLst>
      <p:ext uri="{BB962C8B-B14F-4D97-AF65-F5344CB8AC3E}">
        <p14:creationId xmlns:p14="http://schemas.microsoft.com/office/powerpoint/2010/main" val="1028933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600" dirty="0" smtClean="0"/>
              <a:t>Observation #2 cont.</a:t>
            </a:r>
            <a:br>
              <a:rPr lang="en-US" sz="3600" dirty="0" smtClean="0"/>
            </a:br>
            <a:r>
              <a:rPr lang="en-US" sz="3600" dirty="0" smtClean="0"/>
              <a:t/>
            </a:r>
            <a:br>
              <a:rPr lang="en-US" sz="3600" dirty="0" smtClean="0"/>
            </a:br>
            <a:r>
              <a:rPr lang="en-US" sz="2800" dirty="0" smtClean="0"/>
              <a:t/>
            </a:r>
            <a:br>
              <a:rPr lang="en-US" sz="2800" dirty="0" smtClean="0"/>
            </a:br>
            <a:endParaRPr lang="en-US" sz="1800" dirty="0"/>
          </a:p>
        </p:txBody>
      </p:sp>
      <p:sp>
        <p:nvSpPr>
          <p:cNvPr id="2" name="Content Placeholder 1"/>
          <p:cNvSpPr>
            <a:spLocks noGrp="1"/>
          </p:cNvSpPr>
          <p:nvPr>
            <p:ph sz="quarter" idx="10"/>
          </p:nvPr>
        </p:nvSpPr>
        <p:spPr/>
        <p:txBody>
          <a:bodyPr/>
          <a:lstStyle/>
          <a:p>
            <a:r>
              <a:rPr lang="en-US" sz="3200" dirty="0"/>
              <a:t>Interoperable languages remove</a:t>
            </a:r>
            <a:r>
              <a:rPr lang="en-US" sz="3200" b="1" dirty="0"/>
              <a:t> </a:t>
            </a:r>
            <a:r>
              <a:rPr lang="en-US" sz="3200" b="1" dirty="0">
                <a:solidFill>
                  <a:schemeClr val="accent1"/>
                </a:solidFill>
              </a:rPr>
              <a:t>entire phases </a:t>
            </a:r>
            <a:r>
              <a:rPr lang="en-US" sz="3200" dirty="0"/>
              <a:t>from the analytical software development </a:t>
            </a:r>
            <a:r>
              <a:rPr lang="en-US" sz="3200" dirty="0" smtClean="0"/>
              <a:t>process.</a:t>
            </a:r>
            <a:r>
              <a:rPr lang="en-US" sz="3200" dirty="0"/>
              <a:t/>
            </a:r>
            <a:br>
              <a:rPr lang="en-US" sz="3200" dirty="0"/>
            </a:br>
            <a:endParaRPr lang="en-GB" dirty="0"/>
          </a:p>
        </p:txBody>
      </p:sp>
      <p:sp>
        <p:nvSpPr>
          <p:cNvPr id="9" name="Content Placeholder 8"/>
          <p:cNvSpPr>
            <a:spLocks noGrp="1"/>
          </p:cNvSpPr>
          <p:nvPr>
            <p:ph sz="quarter" idx="11"/>
          </p:nvPr>
        </p:nvSpPr>
        <p:spPr/>
        <p:txBody>
          <a:bodyPr>
            <a:normAutofit/>
          </a:bodyPr>
          <a:lstStyle/>
          <a:p>
            <a:endParaRPr lang="en-US" sz="2800" dirty="0" smtClean="0"/>
          </a:p>
          <a:p>
            <a:endParaRPr lang="en-US" sz="2800" dirty="0"/>
          </a:p>
          <a:p>
            <a:endParaRPr lang="en-US" sz="2800" dirty="0" smtClean="0"/>
          </a:p>
          <a:p>
            <a:endParaRPr lang="en-US" sz="2800" dirty="0"/>
          </a:p>
          <a:p>
            <a:r>
              <a:rPr lang="en-US" sz="2400" dirty="0" smtClean="0"/>
              <a:t>…no </a:t>
            </a:r>
            <a:r>
              <a:rPr lang="en-US" sz="2400" dirty="0"/>
              <a:t>R </a:t>
            </a:r>
            <a:r>
              <a:rPr lang="en-US" sz="2400" dirty="0">
                <a:sym typeface="Wingdings" pitchFamily="2" charset="2"/>
              </a:rPr>
              <a:t> C#</a:t>
            </a:r>
            <a:br>
              <a:rPr lang="en-US" sz="2400" dirty="0">
                <a:sym typeface="Wingdings" pitchFamily="2" charset="2"/>
              </a:rPr>
            </a:br>
            <a:r>
              <a:rPr lang="en-US" sz="2400" dirty="0" smtClean="0">
                <a:sym typeface="Wingdings" pitchFamily="2" charset="2"/>
              </a:rPr>
              <a:t>…no </a:t>
            </a:r>
            <a:r>
              <a:rPr lang="en-US" sz="2400" dirty="0" err="1">
                <a:sym typeface="Wingdings" pitchFamily="2" charset="2"/>
              </a:rPr>
              <a:t>Mathematica</a:t>
            </a:r>
            <a:r>
              <a:rPr lang="en-US" sz="2400" dirty="0">
                <a:sym typeface="Wingdings" pitchFamily="2" charset="2"/>
              </a:rPr>
              <a:t>  C++</a:t>
            </a:r>
            <a:br>
              <a:rPr lang="en-US" sz="2400" dirty="0">
                <a:sym typeface="Wingdings" pitchFamily="2" charset="2"/>
              </a:rPr>
            </a:br>
            <a:r>
              <a:rPr lang="en-US" sz="2400" dirty="0" smtClean="0">
                <a:sym typeface="Wingdings" pitchFamily="2" charset="2"/>
              </a:rPr>
              <a:t>…no </a:t>
            </a:r>
            <a:r>
              <a:rPr lang="en-US" sz="2400" dirty="0">
                <a:sym typeface="Wingdings" pitchFamily="2" charset="2"/>
              </a:rPr>
              <a:t>Excel  Java</a:t>
            </a:r>
            <a:r>
              <a:rPr lang="en-US" sz="2400" dirty="0"/>
              <a:t/>
            </a:r>
            <a:br>
              <a:rPr lang="en-US" sz="2400" dirty="0"/>
            </a:br>
            <a:endParaRPr lang="en-GB" sz="2400" dirty="0"/>
          </a:p>
        </p:txBody>
      </p:sp>
    </p:spTree>
    <p:extLst>
      <p:ext uri="{BB962C8B-B14F-4D97-AF65-F5344CB8AC3E}">
        <p14:creationId xmlns:p14="http://schemas.microsoft.com/office/powerpoint/2010/main" val="36511710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468313" y="171450"/>
            <a:ext cx="8207375" cy="1994392"/>
          </a:xfrm>
        </p:spPr>
        <p:txBody>
          <a:bodyPr/>
          <a:lstStyle/>
          <a:p>
            <a:r>
              <a:rPr lang="en-US" sz="3600" dirty="0" smtClean="0"/>
              <a:t>Observation #3</a:t>
            </a:r>
            <a:br>
              <a:rPr lang="en-US" sz="3600" dirty="0" smtClean="0"/>
            </a:br>
            <a:r>
              <a:rPr lang="en-US" sz="3600" dirty="0"/>
              <a:t/>
            </a:r>
            <a:br>
              <a:rPr lang="en-US" sz="3600" dirty="0"/>
            </a:br>
            <a:r>
              <a:rPr lang="en-US" sz="3600" dirty="0"/>
              <a:t/>
            </a:r>
            <a:br>
              <a:rPr lang="en-US" sz="3600" dirty="0"/>
            </a:br>
            <a:endParaRPr lang="en-US" sz="3600" dirty="0"/>
          </a:p>
        </p:txBody>
      </p:sp>
      <p:sp>
        <p:nvSpPr>
          <p:cNvPr id="2" name="Content Placeholder 1"/>
          <p:cNvSpPr>
            <a:spLocks noGrp="1"/>
          </p:cNvSpPr>
          <p:nvPr>
            <p:ph sz="quarter" idx="10"/>
          </p:nvPr>
        </p:nvSpPr>
        <p:spPr/>
        <p:txBody>
          <a:bodyPr/>
          <a:lstStyle/>
          <a:p>
            <a:r>
              <a:rPr lang="en-US" sz="3200" dirty="0"/>
              <a:t>Strongly-typed </a:t>
            </a:r>
            <a:r>
              <a:rPr lang="en-US" sz="3200" dirty="0" smtClean="0"/>
              <a:t>functional-first </a:t>
            </a:r>
            <a:r>
              <a:rPr lang="en-US" sz="3200" dirty="0"/>
              <a:t>languages </a:t>
            </a:r>
            <a:r>
              <a:rPr lang="en-US" sz="3200" b="1" dirty="0">
                <a:solidFill>
                  <a:schemeClr val="accent1"/>
                </a:solidFill>
              </a:rPr>
              <a:t>maintain efficiency</a:t>
            </a:r>
            <a:r>
              <a:rPr lang="en-US" sz="3200" dirty="0"/>
              <a:t/>
            </a:r>
            <a:br>
              <a:rPr lang="en-US" sz="3200" dirty="0"/>
            </a:br>
            <a:endParaRPr lang="en-GB" dirty="0"/>
          </a:p>
        </p:txBody>
      </p:sp>
      <p:sp>
        <p:nvSpPr>
          <p:cNvPr id="3" name="Content Placeholder 2"/>
          <p:cNvSpPr>
            <a:spLocks noGrp="1"/>
          </p:cNvSpPr>
          <p:nvPr>
            <p:ph sz="quarter" idx="11"/>
          </p:nvPr>
        </p:nvSpPr>
        <p:spPr/>
        <p:txBody>
          <a:bodyPr/>
          <a:lstStyle/>
          <a:p>
            <a:endParaRPr lang="en-US" sz="2400" dirty="0" smtClean="0"/>
          </a:p>
          <a:p>
            <a:endParaRPr lang="en-US" sz="2400" dirty="0"/>
          </a:p>
          <a:p>
            <a:endParaRPr lang="en-US" sz="2400" dirty="0" smtClean="0"/>
          </a:p>
          <a:p>
            <a:endParaRPr lang="en-US" sz="2400" dirty="0"/>
          </a:p>
          <a:p>
            <a:endParaRPr lang="en-US" sz="2400" dirty="0" smtClean="0"/>
          </a:p>
          <a:p>
            <a:r>
              <a:rPr lang="en-US" sz="2400" dirty="0" smtClean="0"/>
              <a:t>…as good as </a:t>
            </a:r>
            <a:r>
              <a:rPr lang="en-US" sz="2400" dirty="0"/>
              <a:t>C# and Java, and sometimes C++</a:t>
            </a:r>
            <a:endParaRPr lang="en-GB" dirty="0"/>
          </a:p>
        </p:txBody>
      </p:sp>
    </p:spTree>
    <p:extLst>
      <p:ext uri="{BB962C8B-B14F-4D97-AF65-F5344CB8AC3E}">
        <p14:creationId xmlns:p14="http://schemas.microsoft.com/office/powerpoint/2010/main" val="3330088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468313" y="171450"/>
            <a:ext cx="8207375" cy="1994392"/>
          </a:xfrm>
        </p:spPr>
        <p:txBody>
          <a:bodyPr/>
          <a:lstStyle/>
          <a:p>
            <a:r>
              <a:rPr lang="en-US" sz="3600" dirty="0" smtClean="0"/>
              <a:t>Observation #4</a:t>
            </a:r>
            <a:br>
              <a:rPr lang="en-US" sz="3600" dirty="0" smtClean="0"/>
            </a:br>
            <a:r>
              <a:rPr lang="en-US" sz="3600" dirty="0"/>
              <a:t/>
            </a:r>
            <a:br>
              <a:rPr lang="en-US" sz="3600" dirty="0"/>
            </a:br>
            <a:r>
              <a:rPr lang="en-US" sz="3600" dirty="0"/>
              <a:t/>
            </a:r>
            <a:br>
              <a:rPr lang="en-US" sz="3600" dirty="0"/>
            </a:br>
            <a:endParaRPr lang="en-US" sz="3600" dirty="0"/>
          </a:p>
        </p:txBody>
      </p:sp>
      <p:sp>
        <p:nvSpPr>
          <p:cNvPr id="2" name="Content Placeholder 1"/>
          <p:cNvSpPr>
            <a:spLocks noGrp="1"/>
          </p:cNvSpPr>
          <p:nvPr>
            <p:ph sz="quarter" idx="10"/>
          </p:nvPr>
        </p:nvSpPr>
        <p:spPr/>
        <p:txBody>
          <a:bodyPr/>
          <a:lstStyle/>
          <a:p>
            <a:r>
              <a:rPr lang="en-US" sz="3200" dirty="0"/>
              <a:t>Strongly-typed functional languages </a:t>
            </a:r>
            <a:r>
              <a:rPr lang="en-US" sz="3200" b="1" dirty="0">
                <a:solidFill>
                  <a:schemeClr val="accent1"/>
                </a:solidFill>
              </a:rPr>
              <a:t>help analytical programmers tackle more complex problems</a:t>
            </a:r>
            <a:r>
              <a:rPr lang="en-US" sz="3200" dirty="0"/>
              <a:t/>
            </a:r>
            <a:br>
              <a:rPr lang="en-US" sz="3200" dirty="0"/>
            </a:br>
            <a:endParaRPr lang="en-GB" dirty="0"/>
          </a:p>
        </p:txBody>
      </p:sp>
      <p:sp>
        <p:nvSpPr>
          <p:cNvPr id="3" name="Content Placeholder 2"/>
          <p:cNvSpPr>
            <a:spLocks noGrp="1"/>
          </p:cNvSpPr>
          <p:nvPr>
            <p:ph sz="quarter" idx="11"/>
          </p:nvPr>
        </p:nvSpPr>
        <p:spPr/>
        <p:txBody>
          <a:bodyPr>
            <a:normAutofit/>
          </a:bodyPr>
          <a:lstStyle/>
          <a:p>
            <a:endParaRPr lang="en-GB" sz="2400" dirty="0" smtClean="0"/>
          </a:p>
          <a:p>
            <a:endParaRPr lang="en-GB" sz="2400" dirty="0"/>
          </a:p>
          <a:p>
            <a:endParaRPr lang="en-GB" sz="2400" dirty="0" smtClean="0"/>
          </a:p>
          <a:p>
            <a:endParaRPr lang="en-GB" sz="2400" dirty="0"/>
          </a:p>
          <a:p>
            <a:endParaRPr lang="en-GB" sz="2400" dirty="0" smtClean="0"/>
          </a:p>
          <a:p>
            <a:r>
              <a:rPr lang="en-GB" sz="2400" dirty="0" smtClean="0"/>
              <a:t>…more time in the domain, less time on nulls and object hierarchies.</a:t>
            </a:r>
            <a:endParaRPr lang="en-GB" sz="2400" dirty="0"/>
          </a:p>
        </p:txBody>
      </p:sp>
    </p:spTree>
    <p:extLst>
      <p:ext uri="{BB962C8B-B14F-4D97-AF65-F5344CB8AC3E}">
        <p14:creationId xmlns:p14="http://schemas.microsoft.com/office/powerpoint/2010/main" val="28232878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0"/>
            <a:ext cx="8363938" cy="567848"/>
          </a:xfrm>
        </p:spPr>
        <p:txBody>
          <a:bodyPr/>
          <a:lstStyle/>
          <a:p>
            <a:r>
              <a:rPr lang="en-GB" dirty="0" smtClean="0"/>
              <a:t>Recap – How Functional-first Helps</a:t>
            </a:r>
            <a:endParaRPr lang="en-GB" dirty="0"/>
          </a:p>
        </p:txBody>
      </p:sp>
      <p:sp>
        <p:nvSpPr>
          <p:cNvPr id="4" name="Text Placeholder 3"/>
          <p:cNvSpPr>
            <a:spLocks noGrp="1"/>
          </p:cNvSpPr>
          <p:nvPr>
            <p:ph type="body" idx="1"/>
          </p:nvPr>
        </p:nvSpPr>
        <p:spPr/>
        <p:txBody>
          <a:bodyPr/>
          <a:lstStyle/>
          <a:p>
            <a:endParaRPr lang="en-GB"/>
          </a:p>
        </p:txBody>
      </p:sp>
      <p:graphicFrame>
        <p:nvGraphicFramePr>
          <p:cNvPr id="3" name="Diagram 2"/>
          <p:cNvGraphicFramePr/>
          <p:nvPr>
            <p:extLst>
              <p:ext uri="{D42A27DB-BD31-4B8C-83A1-F6EECF244321}">
                <p14:modId xmlns:p14="http://schemas.microsoft.com/office/powerpoint/2010/main" val="2339158607"/>
              </p:ext>
            </p:extLst>
          </p:nvPr>
        </p:nvGraphicFramePr>
        <p:xfrm>
          <a:off x="969818" y="982331"/>
          <a:ext cx="6996545" cy="36170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14611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Example #1 (power </a:t>
            </a:r>
            <a:r>
              <a:rPr lang="en-US" b="1" dirty="0"/>
              <a:t>c</a:t>
            </a:r>
            <a:r>
              <a:rPr lang="en-US" b="1" dirty="0" smtClean="0"/>
              <a:t>ompany)</a:t>
            </a:r>
            <a:endParaRPr lang="en-US" b="1" dirty="0"/>
          </a:p>
        </p:txBody>
      </p:sp>
      <p:sp>
        <p:nvSpPr>
          <p:cNvPr id="4" name="Content Placeholder 3"/>
          <p:cNvSpPr>
            <a:spLocks noGrp="1"/>
          </p:cNvSpPr>
          <p:nvPr>
            <p:ph idx="4294967295"/>
          </p:nvPr>
        </p:nvSpPr>
        <p:spPr>
          <a:xfrm>
            <a:off x="389436" y="1085849"/>
            <a:ext cx="8363938" cy="3877985"/>
          </a:xfrm>
          <a:prstGeom prst="rect">
            <a:avLst/>
          </a:prstGeom>
        </p:spPr>
        <p:txBody>
          <a:bodyPr/>
          <a:lstStyle/>
          <a:p>
            <a:pPr marL="177800" indent="-177800">
              <a:buNone/>
            </a:pPr>
            <a:r>
              <a:rPr lang="en-GB" sz="2400" b="1" dirty="0" smtClean="0">
                <a:latin typeface="+mj-lt"/>
              </a:rPr>
              <a:t>I have written </a:t>
            </a:r>
            <a:r>
              <a:rPr lang="en-GB" sz="2400" b="1" dirty="0" smtClean="0">
                <a:solidFill>
                  <a:schemeClr val="tx2"/>
                </a:solidFill>
                <a:latin typeface="+mj-lt"/>
              </a:rPr>
              <a:t>an application to balance the national power generation schedule </a:t>
            </a:r>
            <a:r>
              <a:rPr lang="en-GB" sz="2400" b="1" dirty="0" smtClean="0">
                <a:latin typeface="+mj-lt"/>
              </a:rPr>
              <a:t>… for an energy company. </a:t>
            </a:r>
          </a:p>
          <a:p>
            <a:pPr marL="177800" indent="-177800">
              <a:buNone/>
            </a:pPr>
            <a:endParaRPr lang="en-GB" sz="2400" b="1" dirty="0">
              <a:latin typeface="+mj-lt"/>
            </a:endParaRPr>
          </a:p>
          <a:p>
            <a:pPr marL="177800" indent="-177800">
              <a:buNone/>
            </a:pPr>
            <a:r>
              <a:rPr lang="en-GB" sz="2400" b="1" dirty="0" smtClean="0">
                <a:latin typeface="+mj-lt"/>
              </a:rPr>
              <a:t>...</a:t>
            </a:r>
            <a:r>
              <a:rPr lang="en-GB" sz="2400" b="1" dirty="0" smtClean="0">
                <a:solidFill>
                  <a:schemeClr val="tx2"/>
                </a:solidFill>
                <a:latin typeface="+mj-lt"/>
              </a:rPr>
              <a:t>the calculation engine was written in F#</a:t>
            </a:r>
            <a:r>
              <a:rPr lang="en-GB" sz="2400" b="1" dirty="0" smtClean="0">
                <a:latin typeface="+mj-lt"/>
              </a:rPr>
              <a:t>. </a:t>
            </a:r>
          </a:p>
          <a:p>
            <a:pPr marL="177800" indent="-177800">
              <a:buNone/>
            </a:pPr>
            <a:endParaRPr lang="en-GB" sz="2400" b="1" dirty="0" smtClean="0">
              <a:latin typeface="+mj-lt"/>
            </a:endParaRPr>
          </a:p>
          <a:p>
            <a:pPr marL="177800" indent="-177800">
              <a:buNone/>
            </a:pPr>
            <a:r>
              <a:rPr lang="en-GB" sz="2400" b="1" dirty="0" smtClean="0">
                <a:latin typeface="+mj-lt"/>
              </a:rPr>
              <a:t>The use of F# to </a:t>
            </a:r>
            <a:r>
              <a:rPr lang="en-GB" sz="2400" b="1" dirty="0" smtClean="0">
                <a:solidFill>
                  <a:schemeClr val="tx2"/>
                </a:solidFill>
                <a:latin typeface="+mj-lt"/>
              </a:rPr>
              <a:t>address the complexity at the heart of this application</a:t>
            </a:r>
            <a:r>
              <a:rPr lang="en-GB" sz="2400" b="1" dirty="0" smtClean="0">
                <a:solidFill>
                  <a:srgbClr val="FFFF00"/>
                </a:solidFill>
                <a:latin typeface="+mj-lt"/>
              </a:rPr>
              <a:t> </a:t>
            </a:r>
            <a:r>
              <a:rPr lang="en-GB" sz="2400" b="1" dirty="0" smtClean="0">
                <a:latin typeface="+mj-lt"/>
              </a:rPr>
              <a:t>clearly demonstrates a sweet spot for the language … </a:t>
            </a:r>
            <a:r>
              <a:rPr lang="en-GB" sz="2400" b="1" dirty="0" smtClean="0">
                <a:solidFill>
                  <a:schemeClr val="tx2"/>
                </a:solidFill>
                <a:latin typeface="+mj-lt"/>
              </a:rPr>
              <a:t>algorithmic analysis of large data sets</a:t>
            </a:r>
            <a:r>
              <a:rPr lang="en-GB" sz="2400" b="1" dirty="0" smtClean="0">
                <a:latin typeface="+mj-lt"/>
              </a:rPr>
              <a:t>. </a:t>
            </a:r>
          </a:p>
          <a:p>
            <a:pPr marL="177800" indent="-177800">
              <a:buNone/>
            </a:pPr>
            <a:endParaRPr lang="en-GB" sz="2400" b="1" dirty="0" smtClean="0">
              <a:latin typeface="+mj-lt"/>
            </a:endParaRPr>
          </a:p>
          <a:p>
            <a:pPr marL="177800" indent="-177800" algn="r">
              <a:buNone/>
            </a:pPr>
            <a:r>
              <a:rPr lang="en-GB" sz="2400" b="1" dirty="0" smtClean="0">
                <a:latin typeface="+mj-lt"/>
              </a:rPr>
              <a:t>Simon Cousins (Eon </a:t>
            </a:r>
            <a:r>
              <a:rPr lang="en-GB" sz="2400" b="1" dirty="0" err="1" smtClean="0">
                <a:latin typeface="+mj-lt"/>
              </a:rPr>
              <a:t>Powergen</a:t>
            </a:r>
            <a:r>
              <a:rPr lang="en-GB" sz="2400" b="1" dirty="0" smtClean="0">
                <a:latin typeface="+mj-lt"/>
              </a:rPr>
              <a:t>)</a:t>
            </a:r>
            <a:endParaRPr lang="en-GB" sz="2400" b="1" dirty="0">
              <a:latin typeface="+mj-lt"/>
            </a:endParaRPr>
          </a:p>
        </p:txBody>
      </p:sp>
    </p:spTree>
    <p:extLst>
      <p:ext uri="{BB962C8B-B14F-4D97-AF65-F5344CB8AC3E}">
        <p14:creationId xmlns:p14="http://schemas.microsoft.com/office/powerpoint/2010/main" val="31114370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Example #1 (power company)</a:t>
            </a:r>
            <a:endParaRPr lang="en-US" b="1" dirty="0"/>
          </a:p>
        </p:txBody>
      </p:sp>
      <p:sp>
        <p:nvSpPr>
          <p:cNvPr id="3" name="Content Placeholder 2"/>
          <p:cNvSpPr>
            <a:spLocks noGrp="1"/>
          </p:cNvSpPr>
          <p:nvPr>
            <p:ph idx="4294967295"/>
          </p:nvPr>
        </p:nvSpPr>
        <p:spPr>
          <a:xfrm>
            <a:off x="293688" y="963616"/>
            <a:ext cx="8382000" cy="4175363"/>
          </a:xfrm>
          <a:prstGeom prst="rect">
            <a:avLst/>
          </a:prstGeom>
        </p:spPr>
        <p:txBody>
          <a:bodyPr numCol="2">
            <a:noAutofit/>
          </a:bodyPr>
          <a:lstStyle/>
          <a:p>
            <a:pPr marL="355600" lvl="0" indent="-260350">
              <a:buNone/>
            </a:pPr>
            <a:r>
              <a:rPr lang="en-GB" sz="2000" b="1" dirty="0">
                <a:solidFill>
                  <a:schemeClr val="tx2"/>
                </a:solidFill>
              </a:rPr>
              <a:t>Interoperation</a:t>
            </a:r>
            <a:r>
              <a:rPr lang="en-GB" sz="1600" dirty="0">
                <a:solidFill>
                  <a:schemeClr val="tx2"/>
                </a:solidFill>
              </a:rPr>
              <a:t> </a:t>
            </a:r>
            <a:r>
              <a:rPr lang="en-GB" sz="1600" dirty="0">
                <a:solidFill>
                  <a:schemeClr val="tx1"/>
                </a:solidFill>
              </a:rPr>
              <a:t>... </a:t>
            </a:r>
            <a:r>
              <a:rPr lang="en-GB" sz="1600" b="1" dirty="0">
                <a:solidFill>
                  <a:schemeClr val="tx1"/>
                </a:solidFill>
              </a:rPr>
              <a:t>Seamless. The C# programmer need never know</a:t>
            </a:r>
            <a:r>
              <a:rPr lang="en-GB" sz="1600" dirty="0">
                <a:solidFill>
                  <a:schemeClr val="tx1"/>
                </a:solidFill>
              </a:rPr>
              <a:t>.</a:t>
            </a:r>
          </a:p>
          <a:p>
            <a:pPr marL="355600" lvl="0" indent="-260350">
              <a:buNone/>
            </a:pPr>
            <a:endParaRPr lang="en-GB" sz="1600" dirty="0"/>
          </a:p>
          <a:p>
            <a:pPr marL="355600" indent="-260350">
              <a:buNone/>
            </a:pPr>
            <a:r>
              <a:rPr lang="en-GB" sz="2000" b="1" dirty="0" smtClean="0">
                <a:solidFill>
                  <a:schemeClr val="tx2"/>
                </a:solidFill>
              </a:rPr>
              <a:t>Units of measure</a:t>
            </a:r>
            <a:r>
              <a:rPr lang="en-GB" sz="2000" dirty="0" smtClean="0">
                <a:solidFill>
                  <a:schemeClr val="tx2"/>
                </a:solidFill>
              </a:rPr>
              <a:t> </a:t>
            </a:r>
            <a:r>
              <a:rPr lang="en-GB" sz="1600" dirty="0" smtClean="0">
                <a:solidFill>
                  <a:schemeClr val="tx1"/>
                </a:solidFill>
              </a:rPr>
              <a:t>… a huge time saver...</a:t>
            </a:r>
            <a:r>
              <a:rPr lang="en-GB" sz="1600" b="1" dirty="0" smtClean="0">
                <a:solidFill>
                  <a:schemeClr val="tx1"/>
                </a:solidFill>
              </a:rPr>
              <a:t>it eradicates a whole class of errors</a:t>
            </a:r>
            <a:r>
              <a:rPr lang="en-GB" sz="1600" dirty="0" smtClean="0">
                <a:solidFill>
                  <a:schemeClr val="tx1"/>
                </a:solidFill>
              </a:rPr>
              <a:t>…</a:t>
            </a:r>
          </a:p>
          <a:p>
            <a:pPr marL="355600" indent="-260350">
              <a:buNone/>
            </a:pPr>
            <a:endParaRPr lang="en-GB" sz="1600" dirty="0" smtClean="0"/>
          </a:p>
          <a:p>
            <a:pPr marL="355600" indent="-260350">
              <a:buNone/>
            </a:pPr>
            <a:r>
              <a:rPr lang="en-GB" sz="2000" b="1" dirty="0" smtClean="0">
                <a:solidFill>
                  <a:schemeClr val="tx2"/>
                </a:solidFill>
              </a:rPr>
              <a:t>Exploratory programming</a:t>
            </a:r>
            <a:r>
              <a:rPr lang="en-GB" sz="1600" dirty="0" smtClean="0">
                <a:solidFill>
                  <a:schemeClr val="tx2"/>
                </a:solidFill>
              </a:rPr>
              <a:t> </a:t>
            </a:r>
            <a:r>
              <a:rPr lang="en-GB" sz="1600" dirty="0" smtClean="0">
                <a:solidFill>
                  <a:schemeClr val="tx1"/>
                </a:solidFill>
              </a:rPr>
              <a:t>…Working with F# Interactive allowed me to </a:t>
            </a:r>
            <a:r>
              <a:rPr lang="en-GB" sz="1600" b="1" dirty="0" smtClean="0">
                <a:solidFill>
                  <a:schemeClr val="tx1"/>
                </a:solidFill>
              </a:rPr>
              <a:t>explore the solution space more effectively</a:t>
            </a:r>
            <a:r>
              <a:rPr lang="en-GB" sz="1600" dirty="0" smtClean="0">
                <a:solidFill>
                  <a:schemeClr val="tx1"/>
                </a:solidFill>
              </a:rPr>
              <a:t>.</a:t>
            </a:r>
          </a:p>
          <a:p>
            <a:pPr marL="355600" indent="-260350">
              <a:buNone/>
            </a:pPr>
            <a:endParaRPr lang="en-GB" sz="1600" dirty="0" smtClean="0"/>
          </a:p>
          <a:p>
            <a:pPr marL="355600" indent="-260350">
              <a:buNone/>
            </a:pPr>
            <a:r>
              <a:rPr lang="en-GB" sz="2000" b="1" dirty="0" smtClean="0">
                <a:solidFill>
                  <a:schemeClr val="tx2"/>
                </a:solidFill>
              </a:rPr>
              <a:t>Unit testing</a:t>
            </a:r>
            <a:r>
              <a:rPr lang="en-GB" sz="2000" dirty="0" smtClean="0">
                <a:solidFill>
                  <a:schemeClr val="tx2"/>
                </a:solidFill>
              </a:rPr>
              <a:t> </a:t>
            </a:r>
            <a:r>
              <a:rPr lang="en-GB" sz="1600" dirty="0" smtClean="0">
                <a:solidFill>
                  <a:schemeClr val="tx1"/>
                </a:solidFill>
              </a:rPr>
              <a:t>…a joy to test.</a:t>
            </a:r>
            <a:r>
              <a:rPr lang="en-GB" sz="1600" b="1" dirty="0" smtClean="0">
                <a:solidFill>
                  <a:schemeClr val="tx1"/>
                </a:solidFill>
              </a:rPr>
              <a:t> There are no complex time-dependent interactions to screw things up….</a:t>
            </a:r>
          </a:p>
          <a:p>
            <a:pPr marL="355600" indent="-260350">
              <a:buNone/>
            </a:pPr>
            <a:endParaRPr lang="en-GB" sz="1600" b="1" dirty="0" smtClean="0">
              <a:solidFill>
                <a:schemeClr val="bg2">
                  <a:lumMod val="50000"/>
                </a:schemeClr>
              </a:solidFill>
            </a:endParaRPr>
          </a:p>
          <a:p>
            <a:pPr marL="355600" indent="-260350">
              <a:buNone/>
            </a:pPr>
            <a:endParaRPr lang="en-GB" sz="2000" dirty="0" smtClean="0"/>
          </a:p>
          <a:p>
            <a:pPr marL="355600" indent="-260350">
              <a:buNone/>
            </a:pPr>
            <a:r>
              <a:rPr lang="en-GB" sz="2000" b="1" dirty="0" smtClean="0">
                <a:solidFill>
                  <a:schemeClr val="tx2"/>
                </a:solidFill>
              </a:rPr>
              <a:t>Parallelism</a:t>
            </a:r>
            <a:r>
              <a:rPr lang="en-GB" sz="1600" dirty="0" smtClean="0">
                <a:solidFill>
                  <a:schemeClr val="tx2"/>
                </a:solidFill>
              </a:rPr>
              <a:t> </a:t>
            </a:r>
            <a:r>
              <a:rPr lang="en-GB" sz="1600" dirty="0" smtClean="0">
                <a:solidFill>
                  <a:schemeClr val="tx1"/>
                </a:solidFill>
              </a:rPr>
              <a:t>…The functional purity ... makes it ripe for exploiting </a:t>
            </a:r>
            <a:r>
              <a:rPr lang="en-GB" sz="1600" b="1" dirty="0" smtClean="0">
                <a:solidFill>
                  <a:schemeClr val="tx1"/>
                </a:solidFill>
              </a:rPr>
              <a:t>the inherent parallelism in processing vectors of data</a:t>
            </a:r>
            <a:r>
              <a:rPr lang="en-GB" sz="1600" dirty="0" smtClean="0">
                <a:solidFill>
                  <a:schemeClr val="tx1"/>
                </a:solidFill>
              </a:rPr>
              <a:t>. </a:t>
            </a:r>
          </a:p>
          <a:p>
            <a:pPr marL="355600" indent="-260350">
              <a:buNone/>
            </a:pPr>
            <a:endParaRPr lang="en-GB" sz="1600" b="1" dirty="0" smtClean="0">
              <a:solidFill>
                <a:schemeClr val="bg2">
                  <a:lumMod val="50000"/>
                </a:schemeClr>
              </a:solidFill>
            </a:endParaRPr>
          </a:p>
          <a:p>
            <a:pPr marL="355600" indent="-260350">
              <a:buNone/>
            </a:pPr>
            <a:r>
              <a:rPr lang="en-GB" sz="2000" b="1" dirty="0" smtClean="0">
                <a:solidFill>
                  <a:schemeClr val="tx2"/>
                </a:solidFill>
              </a:rPr>
              <a:t>Code reduction</a:t>
            </a:r>
            <a:r>
              <a:rPr lang="en-GB" sz="2000" b="1" dirty="0" smtClean="0">
                <a:solidFill>
                  <a:schemeClr val="tx1"/>
                </a:solidFill>
              </a:rPr>
              <a:t>…</a:t>
            </a:r>
            <a:r>
              <a:rPr lang="en-GB" sz="2000" dirty="0" smtClean="0">
                <a:solidFill>
                  <a:schemeClr val="tx1"/>
                </a:solidFill>
              </a:rPr>
              <a:t> </a:t>
            </a:r>
            <a:r>
              <a:rPr lang="en-GB" sz="1600" dirty="0" smtClean="0">
                <a:solidFill>
                  <a:schemeClr val="tx1"/>
                </a:solidFill>
              </a:rPr>
              <a:t>… vectors and matrices…higher order functions eat these for breakfast with </a:t>
            </a:r>
            <a:r>
              <a:rPr lang="en-GB" sz="1600" b="1" dirty="0" smtClean="0">
                <a:solidFill>
                  <a:schemeClr val="tx1"/>
                </a:solidFill>
              </a:rPr>
              <a:t>minimal fuss, minimal code. Beautiful.</a:t>
            </a:r>
          </a:p>
          <a:p>
            <a:pPr marL="355600" indent="-260350">
              <a:buNone/>
            </a:pPr>
            <a:endParaRPr lang="en-GB" sz="1600" b="1" dirty="0" smtClean="0">
              <a:solidFill>
                <a:srgbClr val="FFFF00"/>
              </a:solidFill>
            </a:endParaRPr>
          </a:p>
          <a:p>
            <a:pPr marL="355600" indent="-260350">
              <a:buNone/>
            </a:pPr>
            <a:r>
              <a:rPr lang="en-GB" sz="2000" b="1" dirty="0" smtClean="0">
                <a:solidFill>
                  <a:schemeClr val="tx2"/>
                </a:solidFill>
              </a:rPr>
              <a:t>Lack of bugs</a:t>
            </a:r>
            <a:r>
              <a:rPr lang="en-GB" sz="2000" b="1" dirty="0" smtClean="0">
                <a:solidFill>
                  <a:schemeClr val="tx1"/>
                </a:solidFill>
              </a:rPr>
              <a:t>…</a:t>
            </a:r>
            <a:r>
              <a:rPr lang="en-GB" sz="1600" dirty="0" smtClean="0">
                <a:solidFill>
                  <a:schemeClr val="tx1"/>
                </a:solidFill>
              </a:rPr>
              <a:t> Functional programming can feel strange.  .. once the type checker is satisfied </a:t>
            </a:r>
            <a:r>
              <a:rPr lang="en-GB" sz="1600" b="1" dirty="0" smtClean="0">
                <a:solidFill>
                  <a:schemeClr val="tx1"/>
                </a:solidFill>
              </a:rPr>
              <a:t>that’s often it, it works</a:t>
            </a:r>
            <a:r>
              <a:rPr lang="en-GB" sz="1600" dirty="0" smtClean="0">
                <a:solidFill>
                  <a:schemeClr val="tx1"/>
                </a:solidFill>
              </a:rPr>
              <a:t>. </a:t>
            </a:r>
          </a:p>
          <a:p>
            <a:pPr marL="355600" indent="-260350">
              <a:buNone/>
            </a:pPr>
            <a:endParaRPr lang="en-GB" sz="1600" dirty="0"/>
          </a:p>
        </p:txBody>
      </p:sp>
      <p:sp>
        <p:nvSpPr>
          <p:cNvPr id="4" name="Rectangular Callout 3"/>
          <p:cNvSpPr/>
          <p:nvPr/>
        </p:nvSpPr>
        <p:spPr bwMode="auto">
          <a:xfrm>
            <a:off x="3129600" y="1491629"/>
            <a:ext cx="1688531" cy="461661"/>
          </a:xfrm>
          <a:prstGeom prst="wedgeRectCallout">
            <a:avLst>
              <a:gd name="adj1" fmla="val -79603"/>
              <a:gd name="adj2" fmla="val 74496"/>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Correctness</a:t>
            </a:r>
          </a:p>
        </p:txBody>
      </p:sp>
      <p:sp>
        <p:nvSpPr>
          <p:cNvPr id="5" name="Rectangular Callout 4"/>
          <p:cNvSpPr/>
          <p:nvPr/>
        </p:nvSpPr>
        <p:spPr bwMode="auto">
          <a:xfrm>
            <a:off x="2416735" y="2198252"/>
            <a:ext cx="2140321" cy="461661"/>
          </a:xfrm>
          <a:prstGeom prst="wedgeRectCallout">
            <a:avLst>
              <a:gd name="adj1" fmla="val -8487"/>
              <a:gd name="adj2" fmla="val 131087"/>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
        <p:nvSpPr>
          <p:cNvPr id="6" name="Rectangular Callout 5"/>
          <p:cNvSpPr/>
          <p:nvPr/>
        </p:nvSpPr>
        <p:spPr bwMode="auto">
          <a:xfrm>
            <a:off x="2642629" y="3245503"/>
            <a:ext cx="1688531" cy="461661"/>
          </a:xfrm>
          <a:prstGeom prst="wedgeRectCallout">
            <a:avLst>
              <a:gd name="adj1" fmla="val 20075"/>
              <a:gd name="adj2" fmla="val 82041"/>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Correctness</a:t>
            </a:r>
          </a:p>
        </p:txBody>
      </p:sp>
      <p:sp>
        <p:nvSpPr>
          <p:cNvPr id="7" name="Rectangular Callout 6"/>
          <p:cNvSpPr/>
          <p:nvPr/>
        </p:nvSpPr>
        <p:spPr bwMode="auto">
          <a:xfrm>
            <a:off x="6895981" y="3211237"/>
            <a:ext cx="1688531" cy="461661"/>
          </a:xfrm>
          <a:prstGeom prst="wedgeRectCallout">
            <a:avLst>
              <a:gd name="adj1" fmla="val -79603"/>
              <a:gd name="adj2" fmla="val 74496"/>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smtClean="0">
                <a:gradFill>
                  <a:gsLst>
                    <a:gs pos="0">
                      <a:srgbClr val="FFFFFF"/>
                    </a:gs>
                    <a:gs pos="100000">
                      <a:srgbClr val="FFFFFF"/>
                    </a:gs>
                  </a:gsLst>
                  <a:lin ang="5400000" scaled="0"/>
                </a:gradFill>
                <a:latin typeface="+mj-lt"/>
              </a:rPr>
              <a:t>Correctness</a:t>
            </a:r>
            <a:endParaRPr lang="en-GB" sz="2400" b="1" dirty="0" smtClean="0">
              <a:gradFill>
                <a:gsLst>
                  <a:gs pos="0">
                    <a:srgbClr val="FFFFFF"/>
                  </a:gs>
                  <a:gs pos="100000">
                    <a:srgbClr val="FFFFFF"/>
                  </a:gs>
                </a:gsLst>
                <a:lin ang="5400000" scaled="0"/>
              </a:gradFill>
              <a:latin typeface="+mj-lt"/>
            </a:endParaRPr>
          </a:p>
        </p:txBody>
      </p:sp>
      <p:sp>
        <p:nvSpPr>
          <p:cNvPr id="8" name="Rectangular Callout 7"/>
          <p:cNvSpPr/>
          <p:nvPr/>
        </p:nvSpPr>
        <p:spPr bwMode="auto">
          <a:xfrm>
            <a:off x="7057211" y="699620"/>
            <a:ext cx="1366071" cy="461661"/>
          </a:xfrm>
          <a:prstGeom prst="wedgeRectCallout">
            <a:avLst>
              <a:gd name="adj1" fmla="val -79603"/>
              <a:gd name="adj2" fmla="val 74496"/>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Efficiency</a:t>
            </a:r>
          </a:p>
        </p:txBody>
      </p:sp>
      <p:sp>
        <p:nvSpPr>
          <p:cNvPr id="9" name="Rectangular Callout 8"/>
          <p:cNvSpPr/>
          <p:nvPr/>
        </p:nvSpPr>
        <p:spPr bwMode="auto">
          <a:xfrm>
            <a:off x="6884351" y="1863926"/>
            <a:ext cx="2140321" cy="461661"/>
          </a:xfrm>
          <a:prstGeom prst="wedgeRectCallout">
            <a:avLst>
              <a:gd name="adj1" fmla="val -47749"/>
              <a:gd name="adj2" fmla="val 99019"/>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
        <p:nvSpPr>
          <p:cNvPr id="10" name="Rectangular Callout 9"/>
          <p:cNvSpPr/>
          <p:nvPr/>
        </p:nvSpPr>
        <p:spPr bwMode="auto">
          <a:xfrm>
            <a:off x="3895319" y="468789"/>
            <a:ext cx="2140321" cy="461661"/>
          </a:xfrm>
          <a:prstGeom prst="wedgeRectCallout">
            <a:avLst>
              <a:gd name="adj1" fmla="val -79603"/>
              <a:gd name="adj2" fmla="val 74496"/>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Tree>
    <p:extLst>
      <p:ext uri="{BB962C8B-B14F-4D97-AF65-F5344CB8AC3E}">
        <p14:creationId xmlns:p14="http://schemas.microsoft.com/office/powerpoint/2010/main" val="3377041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0"/>
            <a:ext cx="8363938" cy="567848"/>
          </a:xfrm>
        </p:spPr>
        <p:txBody>
          <a:bodyPr/>
          <a:lstStyle/>
          <a:p>
            <a:r>
              <a:rPr lang="en-GB" b="1" dirty="0" smtClean="0"/>
              <a:t>Example #2/#3: F# in Finance</a:t>
            </a:r>
            <a:endParaRPr lang="en-GB" b="1" dirty="0"/>
          </a:p>
        </p:txBody>
      </p:sp>
      <p:sp>
        <p:nvSpPr>
          <p:cNvPr id="3" name="Content Placeholder 2"/>
          <p:cNvSpPr>
            <a:spLocks noGrp="1"/>
          </p:cNvSpPr>
          <p:nvPr>
            <p:ph idx="4294967295"/>
          </p:nvPr>
        </p:nvSpPr>
        <p:spPr>
          <a:xfrm>
            <a:off x="389436" y="1085849"/>
            <a:ext cx="8363938" cy="332399"/>
          </a:xfrm>
          <a:prstGeom prst="rect">
            <a:avLst/>
          </a:prstGeom>
        </p:spPr>
        <p:txBody>
          <a:bodyPr>
            <a:normAutofit fontScale="92500" lnSpcReduction="20000"/>
          </a:bodyPr>
          <a:lstStyle/>
          <a:p>
            <a:endParaRPr lang="en-GB"/>
          </a:p>
        </p:txBody>
      </p:sp>
      <p:pic>
        <p:nvPicPr>
          <p:cNvPr id="2050" name="Picture 2"/>
          <p:cNvPicPr>
            <a:picLocks noChangeAspect="1" noChangeArrowheads="1"/>
          </p:cNvPicPr>
          <p:nvPr/>
        </p:nvPicPr>
        <p:blipFill>
          <a:blip r:embed="rId2"/>
          <a:srcRect l="21115" t="25457" r="19231" b="5263"/>
          <a:stretch>
            <a:fillRect/>
          </a:stretch>
        </p:blipFill>
        <p:spPr bwMode="auto">
          <a:xfrm>
            <a:off x="277161" y="921418"/>
            <a:ext cx="4565384" cy="2946494"/>
          </a:xfrm>
          <a:prstGeom prst="rect">
            <a:avLst/>
          </a:prstGeom>
          <a:noFill/>
          <a:ln w="9525">
            <a:solidFill>
              <a:schemeClr val="bg1"/>
            </a:solidFill>
            <a:miter lim="800000"/>
            <a:headEnd/>
            <a:tailEnd/>
          </a:ln>
        </p:spPr>
      </p:pic>
      <p:pic>
        <p:nvPicPr>
          <p:cNvPr id="5" name="Picture 2"/>
          <p:cNvPicPr>
            <a:picLocks noChangeAspect="1" noChangeArrowheads="1"/>
          </p:cNvPicPr>
          <p:nvPr/>
        </p:nvPicPr>
        <p:blipFill>
          <a:blip r:embed="rId3"/>
          <a:srcRect l="21692" t="33814" r="18885" b="2834"/>
          <a:stretch>
            <a:fillRect/>
          </a:stretch>
        </p:blipFill>
        <p:spPr bwMode="auto">
          <a:xfrm>
            <a:off x="3584905" y="1737360"/>
            <a:ext cx="4989468" cy="3045992"/>
          </a:xfrm>
          <a:prstGeom prst="rect">
            <a:avLst/>
          </a:prstGeom>
          <a:noFill/>
          <a:ln w="9525">
            <a:solidFill>
              <a:schemeClr val="bg1"/>
            </a:solidFill>
            <a:miter lim="800000"/>
            <a:headEnd/>
            <a:tailEnd/>
          </a:ln>
        </p:spPr>
      </p:pic>
      <p:sp>
        <p:nvSpPr>
          <p:cNvPr id="4" name="TextBox 3"/>
          <p:cNvSpPr txBox="1"/>
          <p:nvPr/>
        </p:nvSpPr>
        <p:spPr>
          <a:xfrm>
            <a:off x="439191" y="4696690"/>
            <a:ext cx="3246119" cy="338554"/>
          </a:xfrm>
          <a:prstGeom prst="rect">
            <a:avLst/>
          </a:prstGeom>
          <a:noFill/>
        </p:spPr>
        <p:txBody>
          <a:bodyPr wrap="square" lIns="0" tIns="0" rIns="0" bIns="0" rtlCol="0">
            <a:spAutoFit/>
          </a:bodyPr>
          <a:lstStyle/>
          <a:p>
            <a:r>
              <a:rPr lang="en-GB" sz="2200" b="1" dirty="0" smtClean="0">
                <a:gradFill>
                  <a:gsLst>
                    <a:gs pos="0">
                      <a:schemeClr val="tx1"/>
                    </a:gs>
                    <a:gs pos="86000">
                      <a:schemeClr val="tx1"/>
                    </a:gs>
                  </a:gsLst>
                  <a:lin ang="5400000" scaled="0"/>
                </a:gradFill>
                <a:latin typeface="+mj-lt"/>
              </a:rPr>
              <a:t>http://fsharp.net</a:t>
            </a:r>
          </a:p>
        </p:txBody>
      </p:sp>
      <p:sp>
        <p:nvSpPr>
          <p:cNvPr id="7" name="Rectangular Callout 6"/>
          <p:cNvSpPr/>
          <p:nvPr/>
        </p:nvSpPr>
        <p:spPr bwMode="auto">
          <a:xfrm>
            <a:off x="6434053" y="1506530"/>
            <a:ext cx="2140321" cy="461661"/>
          </a:xfrm>
          <a:prstGeom prst="wedgeRectCallout">
            <a:avLst>
              <a:gd name="adj1" fmla="val -42061"/>
              <a:gd name="adj2" fmla="val 218545"/>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
        <p:nvSpPr>
          <p:cNvPr id="8" name="Rectangular Callout 7"/>
          <p:cNvSpPr/>
          <p:nvPr/>
        </p:nvSpPr>
        <p:spPr bwMode="auto">
          <a:xfrm>
            <a:off x="1489693" y="690589"/>
            <a:ext cx="2140321" cy="461661"/>
          </a:xfrm>
          <a:prstGeom prst="wedgeRectCallout">
            <a:avLst>
              <a:gd name="adj1" fmla="val 22360"/>
              <a:gd name="adj2" fmla="val 271106"/>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
        <p:nvSpPr>
          <p:cNvPr id="9" name="Rectangular Callout 8"/>
          <p:cNvSpPr/>
          <p:nvPr/>
        </p:nvSpPr>
        <p:spPr bwMode="auto">
          <a:xfrm>
            <a:off x="352467" y="3029526"/>
            <a:ext cx="1366071" cy="461661"/>
          </a:xfrm>
          <a:prstGeom prst="wedgeRectCallout">
            <a:avLst>
              <a:gd name="adj1" fmla="val 76536"/>
              <a:gd name="adj2" fmla="val 93360"/>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Efficiency</a:t>
            </a:r>
          </a:p>
        </p:txBody>
      </p:sp>
      <p:sp>
        <p:nvSpPr>
          <p:cNvPr id="10" name="Rectangular Callout 9"/>
          <p:cNvSpPr/>
          <p:nvPr/>
        </p:nvSpPr>
        <p:spPr bwMode="auto">
          <a:xfrm>
            <a:off x="7504212" y="2856403"/>
            <a:ext cx="1688531" cy="461661"/>
          </a:xfrm>
          <a:prstGeom prst="wedgeRectCallout">
            <a:avLst>
              <a:gd name="adj1" fmla="val -95842"/>
              <a:gd name="adj2" fmla="val 224119"/>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Correctness</a:t>
            </a:r>
          </a:p>
        </p:txBody>
      </p:sp>
      <p:sp>
        <p:nvSpPr>
          <p:cNvPr id="12" name="Rectangular Callout 11"/>
          <p:cNvSpPr/>
          <p:nvPr/>
        </p:nvSpPr>
        <p:spPr bwMode="auto">
          <a:xfrm>
            <a:off x="4241832" y="1418762"/>
            <a:ext cx="1688531" cy="461661"/>
          </a:xfrm>
          <a:prstGeom prst="wedgeRectCallout">
            <a:avLst>
              <a:gd name="adj1" fmla="val -87808"/>
              <a:gd name="adj2" fmla="val 275565"/>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Correctness</a:t>
            </a:r>
          </a:p>
        </p:txBody>
      </p:sp>
    </p:spTree>
    <p:extLst>
      <p:ext uri="{BB962C8B-B14F-4D97-AF65-F5344CB8AC3E}">
        <p14:creationId xmlns:p14="http://schemas.microsoft.com/office/powerpoint/2010/main" val="29927196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smtClean="0"/>
              <a:t>Example #3: F# in Insurance</a:t>
            </a:r>
            <a:endParaRPr lang="en-GB" b="1" dirty="0"/>
          </a:p>
        </p:txBody>
      </p:sp>
      <p:sp>
        <p:nvSpPr>
          <p:cNvPr id="6" name="Content Placeholder 3"/>
          <p:cNvSpPr>
            <a:spLocks noGrp="1"/>
          </p:cNvSpPr>
          <p:nvPr>
            <p:ph idx="4294967295"/>
          </p:nvPr>
        </p:nvSpPr>
        <p:spPr>
          <a:xfrm>
            <a:off x="389436" y="1085852"/>
            <a:ext cx="8363938" cy="3268587"/>
          </a:xfrm>
          <a:prstGeom prst="rect">
            <a:avLst/>
          </a:prstGeom>
        </p:spPr>
        <p:txBody>
          <a:bodyPr>
            <a:normAutofit lnSpcReduction="10000"/>
          </a:bodyPr>
          <a:lstStyle/>
          <a:p>
            <a:pPr marL="177800" indent="-177800">
              <a:buNone/>
            </a:pPr>
            <a:r>
              <a:rPr lang="en-GB" sz="2000" b="1" dirty="0"/>
              <a:t>I work for </a:t>
            </a:r>
            <a:r>
              <a:rPr lang="en-GB" sz="2000" b="1" dirty="0" smtClean="0"/>
              <a:t>a large actuarial company... </a:t>
            </a:r>
            <a:r>
              <a:rPr lang="en-GB" sz="2000" b="1" dirty="0"/>
              <a:t> </a:t>
            </a:r>
            <a:r>
              <a:rPr lang="en-GB" sz="2000" b="1" dirty="0" smtClean="0"/>
              <a:t>…Despite adopting Agile/Scrum …the </a:t>
            </a:r>
            <a:r>
              <a:rPr lang="en-GB" sz="2000" b="1" dirty="0"/>
              <a:t>usual delays, complications and sometimes </a:t>
            </a:r>
            <a:r>
              <a:rPr lang="en-GB" sz="2000" b="1" dirty="0" smtClean="0"/>
              <a:t>…</a:t>
            </a:r>
            <a:r>
              <a:rPr lang="en-GB" sz="2000" b="1" dirty="0" smtClean="0">
                <a:solidFill>
                  <a:schemeClr val="accent1"/>
                </a:solidFill>
              </a:rPr>
              <a:t>failures</a:t>
            </a:r>
            <a:r>
              <a:rPr lang="en-GB" sz="2000" b="1" dirty="0"/>
              <a:t>.  </a:t>
            </a:r>
            <a:endParaRPr lang="en-GB" sz="2000" b="1" dirty="0" smtClean="0"/>
          </a:p>
          <a:p>
            <a:pPr marL="177800" indent="-177800">
              <a:buNone/>
            </a:pPr>
            <a:endParaRPr lang="en-GB" sz="2000" b="1" dirty="0" smtClean="0"/>
          </a:p>
          <a:p>
            <a:pPr marL="177800" indent="-177800">
              <a:buNone/>
            </a:pPr>
            <a:r>
              <a:rPr lang="en-GB" sz="2000" b="1" dirty="0" smtClean="0"/>
              <a:t>We used F#, and </a:t>
            </a:r>
            <a:r>
              <a:rPr lang="en-GB" sz="2000" b="1" dirty="0" smtClean="0">
                <a:solidFill>
                  <a:schemeClr val="tx2"/>
                </a:solidFill>
              </a:rPr>
              <a:t>quickly </a:t>
            </a:r>
            <a:r>
              <a:rPr lang="en-GB" sz="2000" b="1" dirty="0" smtClean="0"/>
              <a:t>created a system which </a:t>
            </a:r>
            <a:r>
              <a:rPr lang="en-GB" sz="2000" b="1" dirty="0"/>
              <a:t>would perform the necessary calculations </a:t>
            </a:r>
            <a:r>
              <a:rPr lang="en-GB" sz="2000" b="1" dirty="0" smtClean="0">
                <a:solidFill>
                  <a:schemeClr val="tx2"/>
                </a:solidFill>
              </a:rPr>
              <a:t>highly efficiently, </a:t>
            </a:r>
            <a:r>
              <a:rPr lang="en-GB" sz="2000" b="1" dirty="0">
                <a:solidFill>
                  <a:schemeClr val="tx2"/>
                </a:solidFill>
              </a:rPr>
              <a:t>in parallel, and with a perfect match to the </a:t>
            </a:r>
            <a:r>
              <a:rPr lang="en-GB" sz="2000" b="1" dirty="0" err="1">
                <a:solidFill>
                  <a:schemeClr val="tx2"/>
                </a:solidFill>
              </a:rPr>
              <a:t>spreadsheet</a:t>
            </a:r>
            <a:r>
              <a:rPr lang="en-GB" sz="2000" b="1" dirty="0">
                <a:solidFill>
                  <a:schemeClr val="tx2"/>
                </a:solidFill>
              </a:rPr>
              <a:t> results</a:t>
            </a:r>
            <a:r>
              <a:rPr lang="en-GB" sz="2000" b="1" dirty="0"/>
              <a:t>.  </a:t>
            </a:r>
            <a:endParaRPr lang="en-GB" sz="2000" b="1" dirty="0" smtClean="0"/>
          </a:p>
          <a:p>
            <a:pPr marL="177800" indent="-177800">
              <a:buNone/>
            </a:pPr>
            <a:endParaRPr lang="en-GB" sz="2000" b="1" dirty="0"/>
          </a:p>
          <a:p>
            <a:pPr marL="177800" indent="-177800">
              <a:buNone/>
            </a:pPr>
            <a:r>
              <a:rPr lang="en-GB" sz="2000" b="1" dirty="0" smtClean="0"/>
              <a:t>All </a:t>
            </a:r>
            <a:r>
              <a:rPr lang="en-GB" sz="2000" b="1" dirty="0"/>
              <a:t>of the advantages which are commonly touted for F# do play out in practice.  </a:t>
            </a:r>
            <a:r>
              <a:rPr lang="en-GB" sz="2000" b="1" i="1" dirty="0" smtClean="0"/>
              <a:t>Immutability, </a:t>
            </a:r>
            <a:r>
              <a:rPr lang="en-GB" sz="2000" b="1" i="1" dirty="0"/>
              <a:t>Easy </a:t>
            </a:r>
            <a:r>
              <a:rPr lang="en-GB" sz="2000" b="1" i="1" dirty="0" smtClean="0"/>
              <a:t>Parallelisation, Expressiveness, Testability, Conciseness, Flexibility, Productivity</a:t>
            </a:r>
          </a:p>
          <a:p>
            <a:pPr marL="177800" indent="-177800">
              <a:buNone/>
            </a:pPr>
            <a:r>
              <a:rPr lang="en-GB" sz="2000" b="1" i="1" dirty="0" smtClean="0"/>
              <a:t>					[ Company name omitted ]</a:t>
            </a:r>
            <a:endParaRPr lang="en-GB" sz="2000" b="1" dirty="0"/>
          </a:p>
        </p:txBody>
      </p:sp>
      <p:sp>
        <p:nvSpPr>
          <p:cNvPr id="3" name="Rectangular Callout 2"/>
          <p:cNvSpPr/>
          <p:nvPr/>
        </p:nvSpPr>
        <p:spPr bwMode="auto">
          <a:xfrm>
            <a:off x="1221030" y="659408"/>
            <a:ext cx="2140321" cy="461661"/>
          </a:xfrm>
          <a:prstGeom prst="wedgeRectCallout">
            <a:avLst>
              <a:gd name="adj1" fmla="val 17666"/>
              <a:gd name="adj2" fmla="val 233379"/>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
        <p:nvSpPr>
          <p:cNvPr id="5" name="Rectangular Callout 4"/>
          <p:cNvSpPr/>
          <p:nvPr/>
        </p:nvSpPr>
        <p:spPr bwMode="auto">
          <a:xfrm>
            <a:off x="6902125" y="1511320"/>
            <a:ext cx="1366071" cy="461661"/>
          </a:xfrm>
          <a:prstGeom prst="wedgeRectCallout">
            <a:avLst>
              <a:gd name="adj1" fmla="val -165572"/>
              <a:gd name="adj2" fmla="val 137175"/>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Efficiency</a:t>
            </a:r>
          </a:p>
        </p:txBody>
      </p:sp>
      <p:sp>
        <p:nvSpPr>
          <p:cNvPr id="7" name="Rectangular Callout 6"/>
          <p:cNvSpPr/>
          <p:nvPr/>
        </p:nvSpPr>
        <p:spPr bwMode="auto">
          <a:xfrm>
            <a:off x="6711718" y="3867142"/>
            <a:ext cx="1688531" cy="461661"/>
          </a:xfrm>
          <a:prstGeom prst="wedgeRectCallout">
            <a:avLst>
              <a:gd name="adj1" fmla="val -3974"/>
              <a:gd name="adj2" fmla="val -309634"/>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Correctness</a:t>
            </a:r>
          </a:p>
        </p:txBody>
      </p:sp>
      <p:sp>
        <p:nvSpPr>
          <p:cNvPr id="8" name="Rectangle 7"/>
          <p:cNvSpPr/>
          <p:nvPr/>
        </p:nvSpPr>
        <p:spPr>
          <a:xfrm>
            <a:off x="6139413" y="4727101"/>
            <a:ext cx="2833143" cy="385325"/>
          </a:xfrm>
          <a:prstGeom prst="rect">
            <a:avLst/>
          </a:prstGeom>
        </p:spPr>
        <p:txBody>
          <a:bodyPr wrap="none" lIns="76801" tIns="38399" rIns="76801" bIns="38399">
            <a:spAutoFit/>
          </a:bodyPr>
          <a:lstStyle/>
          <a:p>
            <a:pPr marL="177720" indent="-177720" algn="r"/>
            <a:r>
              <a:rPr lang="en-GB" sz="2000" dirty="0" smtClean="0">
                <a:hlinkClick r:id="rId2"/>
              </a:rPr>
              <a:t>fsharp.org/testimonials</a:t>
            </a:r>
            <a:r>
              <a:rPr lang="en-GB" sz="2000" dirty="0" smtClean="0"/>
              <a:t> </a:t>
            </a:r>
            <a:endParaRPr lang="en-GB" sz="2000" dirty="0"/>
          </a:p>
        </p:txBody>
      </p:sp>
      <p:sp>
        <p:nvSpPr>
          <p:cNvPr id="9" name="Rectangular Callout 8"/>
          <p:cNvSpPr/>
          <p:nvPr/>
        </p:nvSpPr>
        <p:spPr bwMode="auto">
          <a:xfrm>
            <a:off x="7175510" y="659408"/>
            <a:ext cx="1616140" cy="461661"/>
          </a:xfrm>
          <a:prstGeom prst="wedgeRectCallout">
            <a:avLst>
              <a:gd name="adj1" fmla="val -100733"/>
              <a:gd name="adj2" fmla="val 114538"/>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Complexity</a:t>
            </a:r>
          </a:p>
        </p:txBody>
      </p:sp>
    </p:spTree>
    <p:extLst>
      <p:ext uri="{BB962C8B-B14F-4D97-AF65-F5344CB8AC3E}">
        <p14:creationId xmlns:p14="http://schemas.microsoft.com/office/powerpoint/2010/main" val="25863119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0"/>
            <a:ext cx="8363938" cy="567848"/>
          </a:xfrm>
        </p:spPr>
        <p:txBody>
          <a:bodyPr/>
          <a:lstStyle/>
          <a:p>
            <a:r>
              <a:rPr lang="en-GB" b="1" dirty="0" smtClean="0"/>
              <a:t>Example #</a:t>
            </a:r>
            <a:r>
              <a:rPr lang="en-GB" b="1" dirty="0"/>
              <a:t>4</a:t>
            </a:r>
            <a:r>
              <a:rPr lang="en-GB" b="1" dirty="0" smtClean="0"/>
              <a:t>: Finance trading platform</a:t>
            </a:r>
            <a:endParaRPr lang="en-GB" b="1" dirty="0"/>
          </a:p>
        </p:txBody>
      </p:sp>
      <p:sp>
        <p:nvSpPr>
          <p:cNvPr id="3" name="Content Placeholder 2"/>
          <p:cNvSpPr>
            <a:spLocks noGrp="1"/>
          </p:cNvSpPr>
          <p:nvPr>
            <p:ph idx="4294967295"/>
          </p:nvPr>
        </p:nvSpPr>
        <p:spPr>
          <a:xfrm>
            <a:off x="389436" y="1085849"/>
            <a:ext cx="5012646" cy="3661002"/>
          </a:xfrm>
          <a:prstGeom prst="rect">
            <a:avLst/>
          </a:prstGeom>
        </p:spPr>
        <p:txBody>
          <a:bodyPr/>
          <a:lstStyle/>
          <a:p>
            <a:pPr marL="0" indent="0">
              <a:buNone/>
            </a:pPr>
            <a:r>
              <a:rPr lang="en-GB" sz="1800" dirty="0" smtClean="0">
                <a:latin typeface="+mj-lt"/>
              </a:rPr>
              <a:t>F</a:t>
            </a:r>
            <a:r>
              <a:rPr lang="en-GB" sz="1800" dirty="0">
                <a:latin typeface="+mj-lt"/>
              </a:rPr>
              <a:t># </a:t>
            </a:r>
            <a:r>
              <a:rPr lang="en-GB" sz="1800" dirty="0" smtClean="0">
                <a:latin typeface="+mj-lt"/>
              </a:rPr>
              <a:t>+ C</a:t>
            </a:r>
            <a:r>
              <a:rPr lang="en-GB" sz="1800" dirty="0">
                <a:latin typeface="+mj-lt"/>
              </a:rPr>
              <a:t># for </a:t>
            </a:r>
            <a:r>
              <a:rPr lang="en-GB" sz="1800" dirty="0" smtClean="0">
                <a:latin typeface="+mj-lt"/>
              </a:rPr>
              <a:t>Trading </a:t>
            </a:r>
            <a:r>
              <a:rPr lang="en-GB" sz="1800" dirty="0">
                <a:latin typeface="+mj-lt"/>
              </a:rPr>
              <a:t>Front </a:t>
            </a:r>
            <a:r>
              <a:rPr lang="en-GB" sz="1800" dirty="0" smtClean="0">
                <a:latin typeface="+mj-lt"/>
              </a:rPr>
              <a:t>End</a:t>
            </a:r>
          </a:p>
          <a:p>
            <a:pPr marL="0" indent="0">
              <a:buNone/>
            </a:pPr>
            <a:endParaRPr lang="en-GB" sz="1800" dirty="0" smtClean="0">
              <a:latin typeface="+mj-lt"/>
            </a:endParaRPr>
          </a:p>
          <a:p>
            <a:pPr marL="0" indent="0">
              <a:buNone/>
            </a:pPr>
            <a:r>
              <a:rPr lang="en-GB" sz="1800" dirty="0" smtClean="0">
                <a:latin typeface="+mj-lt"/>
              </a:rPr>
              <a:t>Leverage F</a:t>
            </a:r>
            <a:r>
              <a:rPr lang="en-GB" sz="1800" dirty="0">
                <a:latin typeface="+mj-lt"/>
              </a:rPr>
              <a:t>#’s </a:t>
            </a:r>
            <a:r>
              <a:rPr lang="en-GB" sz="1800" dirty="0" smtClean="0">
                <a:latin typeface="+mj-lt"/>
              </a:rPr>
              <a:t>features:</a:t>
            </a:r>
          </a:p>
          <a:p>
            <a:pPr marL="460375" lvl="1" indent="0">
              <a:buNone/>
            </a:pPr>
            <a:r>
              <a:rPr lang="en-GB" sz="1800" dirty="0" smtClean="0">
                <a:latin typeface="+mj-lt"/>
              </a:rPr>
              <a:t>- extensive type system</a:t>
            </a:r>
          </a:p>
          <a:p>
            <a:pPr marL="460375" lvl="1" indent="0">
              <a:buNone/>
            </a:pPr>
            <a:r>
              <a:rPr lang="en-GB" sz="1800" dirty="0" smtClean="0">
                <a:latin typeface="+mj-lt"/>
              </a:rPr>
              <a:t>- asynchronous </a:t>
            </a:r>
            <a:r>
              <a:rPr lang="en-GB" sz="1800" dirty="0">
                <a:latin typeface="+mj-lt"/>
              </a:rPr>
              <a:t>workflows, agents and immutable </a:t>
            </a:r>
            <a:r>
              <a:rPr lang="en-GB" sz="1800" dirty="0" smtClean="0">
                <a:latin typeface="+mj-lt"/>
              </a:rPr>
              <a:t>types</a:t>
            </a:r>
            <a:endParaRPr lang="en-GB" sz="1800" dirty="0">
              <a:latin typeface="+mj-lt"/>
            </a:endParaRPr>
          </a:p>
          <a:p>
            <a:pPr marL="460375" lvl="1" indent="0">
              <a:buNone/>
            </a:pPr>
            <a:r>
              <a:rPr lang="en-GB" sz="1800" dirty="0" smtClean="0">
                <a:latin typeface="+mj-lt"/>
              </a:rPr>
              <a:t>- rich </a:t>
            </a:r>
            <a:r>
              <a:rPr lang="en-GB" sz="1800" dirty="0">
                <a:latin typeface="+mj-lt"/>
              </a:rPr>
              <a:t>pattern matching and parser </a:t>
            </a:r>
            <a:r>
              <a:rPr lang="en-GB" sz="1800" dirty="0" smtClean="0">
                <a:latin typeface="+mj-lt"/>
              </a:rPr>
              <a:t>support</a:t>
            </a:r>
            <a:endParaRPr lang="en-GB" sz="1800" dirty="0">
              <a:latin typeface="+mj-lt"/>
            </a:endParaRPr>
          </a:p>
          <a:p>
            <a:endParaRPr lang="en-GB" sz="1800" dirty="0" smtClean="0">
              <a:latin typeface="+mj-lt"/>
            </a:endParaRPr>
          </a:p>
          <a:p>
            <a:pPr marL="0" indent="0">
              <a:buNone/>
            </a:pPr>
            <a:r>
              <a:rPr lang="en-GB" sz="1600" dirty="0" smtClean="0">
                <a:latin typeface="+mj-lt"/>
              </a:rPr>
              <a:t>“Experienced </a:t>
            </a:r>
            <a:r>
              <a:rPr lang="en-GB" sz="1600" dirty="0">
                <a:latin typeface="+mj-lt"/>
              </a:rPr>
              <a:t>F# developers regularly </a:t>
            </a:r>
            <a:r>
              <a:rPr lang="en-GB" sz="1600" b="1" dirty="0">
                <a:solidFill>
                  <a:schemeClr val="accent1"/>
                </a:solidFill>
                <a:latin typeface="+mj-lt"/>
              </a:rPr>
              <a:t>solve problems in days</a:t>
            </a:r>
            <a:r>
              <a:rPr lang="en-GB" sz="1600" dirty="0">
                <a:latin typeface="+mj-lt"/>
              </a:rPr>
              <a:t> </a:t>
            </a:r>
            <a:r>
              <a:rPr lang="en-GB" sz="1600" dirty="0">
                <a:solidFill>
                  <a:schemeClr val="tx1"/>
                </a:solidFill>
                <a:latin typeface="+mj-lt"/>
              </a:rPr>
              <a:t>that would take weeks using more traditional </a:t>
            </a:r>
            <a:r>
              <a:rPr lang="en-GB" sz="1600" dirty="0" smtClean="0">
                <a:solidFill>
                  <a:schemeClr val="tx1"/>
                </a:solidFill>
                <a:latin typeface="+mj-lt"/>
              </a:rPr>
              <a:t>languages</a:t>
            </a:r>
            <a:r>
              <a:rPr lang="en-GB" sz="1600" dirty="0" smtClean="0">
                <a:latin typeface="+mj-lt"/>
              </a:rPr>
              <a:t>…</a:t>
            </a:r>
            <a:r>
              <a:rPr lang="en-GB" sz="1600" b="1" dirty="0" smtClean="0">
                <a:solidFill>
                  <a:schemeClr val="accent1"/>
                </a:solidFill>
                <a:latin typeface="+mj-lt"/>
              </a:rPr>
              <a:t>solving </a:t>
            </a:r>
            <a:r>
              <a:rPr lang="en-GB" sz="1600" b="1" dirty="0">
                <a:solidFill>
                  <a:schemeClr val="accent1"/>
                </a:solidFill>
                <a:latin typeface="+mj-lt"/>
              </a:rPr>
              <a:t>complex problems</a:t>
            </a:r>
            <a:r>
              <a:rPr lang="en-GB" sz="1600" dirty="0">
                <a:latin typeface="+mj-lt"/>
              </a:rPr>
              <a:t> in an elegant and highly maintainable </a:t>
            </a:r>
            <a:r>
              <a:rPr lang="en-GB" sz="1600" dirty="0" smtClean="0">
                <a:latin typeface="+mj-lt"/>
              </a:rPr>
              <a:t>manner”</a:t>
            </a:r>
            <a:endParaRPr lang="en-GB" sz="1600" dirty="0">
              <a:latin typeface="+mj-lt"/>
            </a:endParaRPr>
          </a:p>
        </p:txBody>
      </p:sp>
      <p:pic>
        <p:nvPicPr>
          <p:cNvPr id="4" name="Picture 1"/>
          <p:cNvPicPr>
            <a:picLocks noChangeAspect="1" noChangeArrowheads="1"/>
          </p:cNvPicPr>
          <p:nvPr/>
        </p:nvPicPr>
        <p:blipFill rotWithShape="1">
          <a:blip r:embed="rId2">
            <a:extLst>
              <a:ext uri="{28A0092B-C50C-407E-A947-70E740481C1C}">
                <a14:useLocalDpi xmlns:a14="http://schemas.microsoft.com/office/drawing/2010/main" val="0"/>
              </a:ext>
            </a:extLst>
          </a:blip>
          <a:srcRect t="13454"/>
          <a:stretch/>
        </p:blipFill>
        <p:spPr bwMode="auto">
          <a:xfrm>
            <a:off x="5539365" y="1184563"/>
            <a:ext cx="3526467" cy="2752925"/>
          </a:xfrm>
          <a:prstGeom prst="rect">
            <a:avLst/>
          </a:prstGeom>
          <a:noFill/>
          <a:ln w="9525">
            <a:solidFill>
              <a:srgbClr val="4F81BD"/>
            </a:solidFill>
            <a:miter lim="800000"/>
            <a:headEnd/>
            <a:tailEnd/>
          </a:ln>
          <a:extLst>
            <a:ext uri="{909E8E84-426E-40DD-AFC4-6F175D3DCCD1}">
              <a14:hiddenFill xmlns:a14="http://schemas.microsoft.com/office/drawing/2010/main">
                <a:solidFill>
                  <a:srgbClr val="FFFFFF"/>
                </a:solidFill>
              </a14:hiddenFill>
            </a:ext>
          </a:extLst>
        </p:spPr>
      </p:pic>
      <p:sp>
        <p:nvSpPr>
          <p:cNvPr id="5" name="Rectangular Callout 4"/>
          <p:cNvSpPr/>
          <p:nvPr/>
        </p:nvSpPr>
        <p:spPr bwMode="auto">
          <a:xfrm>
            <a:off x="4788024" y="2330194"/>
            <a:ext cx="2140321" cy="461661"/>
          </a:xfrm>
          <a:prstGeom prst="wedgeRectCallout">
            <a:avLst>
              <a:gd name="adj1" fmla="val -78902"/>
              <a:gd name="adj2" fmla="val 203111"/>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
        <p:nvSpPr>
          <p:cNvPr id="6" name="Rectangular Callout 5"/>
          <p:cNvSpPr/>
          <p:nvPr/>
        </p:nvSpPr>
        <p:spPr bwMode="auto">
          <a:xfrm>
            <a:off x="4594012" y="4083918"/>
            <a:ext cx="1616140" cy="461661"/>
          </a:xfrm>
          <a:prstGeom prst="wedgeRectCallout">
            <a:avLst>
              <a:gd name="adj1" fmla="val -96798"/>
              <a:gd name="adj2" fmla="val -57206"/>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Complexity</a:t>
            </a:r>
          </a:p>
        </p:txBody>
      </p:sp>
    </p:spTree>
    <p:extLst>
      <p:ext uri="{BB962C8B-B14F-4D97-AF65-F5344CB8AC3E}">
        <p14:creationId xmlns:p14="http://schemas.microsoft.com/office/powerpoint/2010/main" val="5674118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#5: </a:t>
            </a:r>
            <a:r>
              <a:rPr lang="en-GB" dirty="0" err="1" smtClean="0"/>
              <a:t>OCaml</a:t>
            </a:r>
            <a:r>
              <a:rPr lang="en-GB" dirty="0" smtClean="0"/>
              <a:t> @ Jane St</a:t>
            </a:r>
            <a:endParaRPr lang="en-GB" dirty="0"/>
          </a:p>
        </p:txBody>
      </p:sp>
      <p:sp>
        <p:nvSpPr>
          <p:cNvPr id="6" name="Content Placeholder 3"/>
          <p:cNvSpPr>
            <a:spLocks noGrp="1"/>
          </p:cNvSpPr>
          <p:nvPr>
            <p:ph type="body" idx="1"/>
          </p:nvPr>
        </p:nvSpPr>
        <p:spPr>
          <a:xfrm>
            <a:off x="389437" y="1085851"/>
            <a:ext cx="8363937" cy="249299"/>
          </a:xfrm>
        </p:spPr>
        <p:txBody>
          <a:bodyPr>
            <a:normAutofit fontScale="92500" lnSpcReduction="20000"/>
          </a:bodyPr>
          <a:lstStyle/>
          <a:p>
            <a:pPr marL="177800" indent="-177800">
              <a:buNone/>
            </a:pPr>
            <a:endParaRPr lang="en-GB" sz="2400" dirty="0">
              <a:latin typeface="+mj-lt"/>
            </a:endParaRP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755576" y="1311231"/>
            <a:ext cx="5256584" cy="3221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6516216" y="1908840"/>
            <a:ext cx="2451351" cy="628760"/>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6483800" y="2651900"/>
            <a:ext cx="2483768" cy="540327"/>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rotWithShape="1">
          <a:blip r:embed="rId5">
            <a:extLst>
              <a:ext uri="{28A0092B-C50C-407E-A947-70E740481C1C}">
                <a14:useLocalDpi xmlns:a14="http://schemas.microsoft.com/office/drawing/2010/main" val="0"/>
              </a:ext>
            </a:extLst>
          </a:blip>
          <a:srcRect b="15930"/>
          <a:stretch/>
        </p:blipFill>
        <p:spPr bwMode="auto">
          <a:xfrm>
            <a:off x="6516216" y="3387437"/>
            <a:ext cx="2451351" cy="542545"/>
          </a:xfrm>
          <a:prstGeom prst="rect">
            <a:avLst/>
          </a:prstGeom>
          <a:noFill/>
          <a:ln w="9525">
            <a:solidFill>
              <a:schemeClr val="bg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p:nvSpPr>
        <p:spPr>
          <a:xfrm>
            <a:off x="193964" y="4779818"/>
            <a:ext cx="7287491" cy="307777"/>
          </a:xfrm>
          <a:prstGeom prst="rect">
            <a:avLst/>
          </a:prstGeom>
          <a:solidFill>
            <a:schemeClr val="tx1"/>
          </a:solidFill>
        </p:spPr>
        <p:txBody>
          <a:bodyPr wrap="square">
            <a:spAutoFit/>
          </a:bodyPr>
          <a:lstStyle/>
          <a:p>
            <a:r>
              <a:rPr lang="en-GB" dirty="0" smtClean="0">
                <a:solidFill>
                  <a:schemeClr val="bg1"/>
                </a:solidFill>
              </a:rPr>
              <a:t>source: http</a:t>
            </a:r>
            <a:r>
              <a:rPr lang="en-GB" dirty="0">
                <a:solidFill>
                  <a:schemeClr val="bg1"/>
                </a:solidFill>
              </a:rPr>
              <a:t>://</a:t>
            </a:r>
            <a:r>
              <a:rPr lang="en-GB" dirty="0" smtClean="0">
                <a:solidFill>
                  <a:schemeClr val="bg1"/>
                </a:solidFill>
              </a:rPr>
              <a:t>www.janestcapital.com/yaron_minsky-cufp_2006.pdf </a:t>
            </a:r>
            <a:endParaRPr lang="en-GB" dirty="0">
              <a:solidFill>
                <a:schemeClr val="bg1"/>
              </a:solidFill>
            </a:endParaRPr>
          </a:p>
        </p:txBody>
      </p:sp>
    </p:spTree>
    <p:extLst>
      <p:ext uri="{BB962C8B-B14F-4D97-AF65-F5344CB8AC3E}">
        <p14:creationId xmlns:p14="http://schemas.microsoft.com/office/powerpoint/2010/main" val="37303865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341730" y="446809"/>
            <a:ext cx="8382000" cy="4154984"/>
          </a:xfrm>
        </p:spPr>
        <p:txBody>
          <a:bodyPr/>
          <a:lstStyle/>
          <a:p>
            <a:pPr defTabSz="914099" fontAlgn="base">
              <a:spcAft>
                <a:spcPct val="0"/>
              </a:spcAft>
            </a:pPr>
            <a:r>
              <a:rPr lang="en-GB" sz="2800" dirty="0" smtClean="0">
                <a:solidFill>
                  <a:srgbClr val="002060"/>
                </a:solidFill>
              </a:rPr>
              <a:t>Let’s focus on the business perspective and its correspondence to the technical features of F#</a:t>
            </a:r>
            <a:br>
              <a:rPr lang="en-GB" sz="2800" dirty="0" smtClean="0">
                <a:solidFill>
                  <a:srgbClr val="002060"/>
                </a:solidFill>
              </a:rPr>
            </a:br>
            <a:r>
              <a:rPr lang="en-GB" sz="2800" dirty="0" smtClean="0">
                <a:solidFill>
                  <a:srgbClr val="002060"/>
                </a:solidFill>
              </a:rPr>
              <a:t/>
            </a:r>
            <a:br>
              <a:rPr lang="en-GB" sz="2800" dirty="0" smtClean="0">
                <a:solidFill>
                  <a:srgbClr val="002060"/>
                </a:solidFill>
              </a:rPr>
            </a:br>
            <a:r>
              <a:rPr lang="en-GB" sz="2800" dirty="0">
                <a:solidFill>
                  <a:srgbClr val="002060"/>
                </a:solidFill>
              </a:rPr>
              <a:t/>
            </a:r>
            <a:br>
              <a:rPr lang="en-GB" sz="2800" dirty="0">
                <a:solidFill>
                  <a:srgbClr val="002060"/>
                </a:solidFill>
              </a:rPr>
            </a:br>
            <a:r>
              <a:rPr lang="en-GB" sz="2800" dirty="0" smtClean="0">
                <a:solidFill>
                  <a:srgbClr val="002060"/>
                </a:solidFill>
              </a:rPr>
              <a:t>Mostly based on informal observations of &gt;50 successful F# adoptions</a:t>
            </a:r>
            <a:r>
              <a:rPr lang="en-GB" sz="2800" dirty="0">
                <a:solidFill>
                  <a:srgbClr val="002060"/>
                </a:solidFill>
              </a:rPr>
              <a:t/>
            </a:r>
            <a:br>
              <a:rPr lang="en-GB" sz="2800" dirty="0">
                <a:solidFill>
                  <a:srgbClr val="002060"/>
                </a:solidFill>
              </a:rPr>
            </a:br>
            <a:r>
              <a:rPr lang="en-GB" sz="2800" dirty="0">
                <a:solidFill>
                  <a:srgbClr val="002060"/>
                </a:solidFill>
              </a:rPr>
              <a:t/>
            </a:r>
            <a:br>
              <a:rPr lang="en-GB" sz="2800" dirty="0">
                <a:solidFill>
                  <a:srgbClr val="002060"/>
                </a:solidFill>
              </a:rPr>
            </a:br>
            <a:r>
              <a:rPr lang="en-GB" sz="2800" dirty="0" smtClean="0">
                <a:solidFill>
                  <a:srgbClr val="002060"/>
                </a:solidFill>
                <a:hlinkClick r:id="rId2"/>
              </a:rPr>
              <a:t>fsharp.org/testimonials</a:t>
            </a:r>
            <a:r>
              <a:rPr lang="en-GB" sz="2800" dirty="0" smtClean="0">
                <a:solidFill>
                  <a:srgbClr val="002060"/>
                </a:solidFill>
              </a:rPr>
              <a:t> </a:t>
            </a:r>
            <a:br>
              <a:rPr lang="en-GB" sz="2800" dirty="0" smtClean="0">
                <a:solidFill>
                  <a:srgbClr val="002060"/>
                </a:solidFill>
              </a:rPr>
            </a:br>
            <a:r>
              <a:rPr lang="en-GB" sz="2800" dirty="0">
                <a:solidFill>
                  <a:srgbClr val="002060"/>
                </a:solidFill>
              </a:rPr>
              <a:t/>
            </a:r>
            <a:br>
              <a:rPr lang="en-GB" sz="2800" dirty="0">
                <a:solidFill>
                  <a:srgbClr val="002060"/>
                </a:solidFill>
              </a:rPr>
            </a:br>
            <a:r>
              <a:rPr lang="en-GB" sz="2400" dirty="0" smtClean="0">
                <a:solidFill>
                  <a:srgbClr val="002060"/>
                </a:solidFill>
              </a:rPr>
              <a:t>some of </a:t>
            </a:r>
            <a:r>
              <a:rPr lang="en-GB" sz="2400" dirty="0">
                <a:solidFill>
                  <a:srgbClr val="002060"/>
                </a:solidFill>
              </a:rPr>
              <a:t>the same lessons hold for </a:t>
            </a:r>
            <a:r>
              <a:rPr lang="en-GB" sz="2400" dirty="0" smtClean="0">
                <a:solidFill>
                  <a:srgbClr val="002060"/>
                </a:solidFill>
              </a:rPr>
              <a:t/>
            </a:r>
            <a:br>
              <a:rPr lang="en-GB" sz="2400" dirty="0" smtClean="0">
                <a:solidFill>
                  <a:srgbClr val="002060"/>
                </a:solidFill>
              </a:rPr>
            </a:br>
            <a:r>
              <a:rPr lang="en-GB" sz="2400" dirty="0" err="1" smtClean="0">
                <a:solidFill>
                  <a:srgbClr val="002060"/>
                </a:solidFill>
              </a:rPr>
              <a:t>OCaml</a:t>
            </a:r>
            <a:r>
              <a:rPr lang="en-GB" sz="2400" dirty="0" smtClean="0">
                <a:solidFill>
                  <a:srgbClr val="002060"/>
                </a:solidFill>
              </a:rPr>
              <a:t>, </a:t>
            </a:r>
            <a:r>
              <a:rPr lang="en-GB" sz="2400" dirty="0" err="1">
                <a:solidFill>
                  <a:srgbClr val="002060"/>
                </a:solidFill>
              </a:rPr>
              <a:t>Erlang</a:t>
            </a:r>
            <a:r>
              <a:rPr lang="en-GB" sz="2400" dirty="0" smtClean="0">
                <a:solidFill>
                  <a:srgbClr val="002060"/>
                </a:solidFill>
              </a:rPr>
              <a:t>, </a:t>
            </a:r>
            <a:r>
              <a:rPr lang="en-GB" sz="2400" dirty="0" err="1" smtClean="0">
                <a:solidFill>
                  <a:srgbClr val="002060"/>
                </a:solidFill>
              </a:rPr>
              <a:t>Clojure</a:t>
            </a:r>
            <a:r>
              <a:rPr lang="en-GB" sz="2400" dirty="0" smtClean="0">
                <a:solidFill>
                  <a:srgbClr val="002060"/>
                </a:solidFill>
              </a:rPr>
              <a:t>, </a:t>
            </a:r>
            <a:r>
              <a:rPr lang="en-GB" sz="2400" dirty="0" err="1" smtClean="0">
                <a:solidFill>
                  <a:srgbClr val="002060"/>
                </a:solidFill>
              </a:rPr>
              <a:t>Scala</a:t>
            </a:r>
            <a:r>
              <a:rPr lang="en-GB" sz="2400" dirty="0" smtClean="0">
                <a:solidFill>
                  <a:srgbClr val="002060"/>
                </a:solidFill>
              </a:rPr>
              <a:t>, …</a:t>
            </a:r>
            <a:endParaRPr lang="en-GB" sz="2800" dirty="0">
              <a:solidFill>
                <a:srgbClr val="002060"/>
              </a:solidFill>
            </a:endParaRPr>
          </a:p>
        </p:txBody>
      </p:sp>
    </p:spTree>
    <p:extLst>
      <p:ext uri="{BB962C8B-B14F-4D97-AF65-F5344CB8AC3E}">
        <p14:creationId xmlns:p14="http://schemas.microsoft.com/office/powerpoint/2010/main" val="40654495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#5: </a:t>
            </a:r>
            <a:r>
              <a:rPr lang="en-GB" dirty="0" err="1" smtClean="0"/>
              <a:t>OCaml</a:t>
            </a:r>
            <a:r>
              <a:rPr lang="en-GB" dirty="0" smtClean="0"/>
              <a:t> @ Jane St </a:t>
            </a:r>
            <a:endParaRPr lang="en-GB" dirty="0"/>
          </a:p>
        </p:txBody>
      </p:sp>
      <p:sp>
        <p:nvSpPr>
          <p:cNvPr id="11" name="Text Placeholder 10"/>
          <p:cNvSpPr>
            <a:spLocks noGrp="1"/>
          </p:cNvSpPr>
          <p:nvPr>
            <p:ph type="body" idx="1"/>
          </p:nvPr>
        </p:nvSpPr>
        <p:spPr/>
        <p:txBody>
          <a:bodyPr/>
          <a:lstStyle/>
          <a:p>
            <a:endParaRPr lang="en-GB"/>
          </a:p>
        </p:txBody>
      </p:sp>
      <p:pic>
        <p:nvPicPr>
          <p:cNvPr id="4" name="Picture 6"/>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1899761" y="1058634"/>
            <a:ext cx="5275576" cy="372118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p:nvSpPr>
        <p:spPr>
          <a:xfrm>
            <a:off x="193964" y="4779818"/>
            <a:ext cx="7287491" cy="307777"/>
          </a:xfrm>
          <a:prstGeom prst="rect">
            <a:avLst/>
          </a:prstGeom>
          <a:solidFill>
            <a:schemeClr val="tx1"/>
          </a:solidFill>
        </p:spPr>
        <p:txBody>
          <a:bodyPr wrap="square">
            <a:spAutoFit/>
          </a:bodyPr>
          <a:lstStyle/>
          <a:p>
            <a:r>
              <a:rPr lang="en-GB" dirty="0" smtClean="0">
                <a:solidFill>
                  <a:schemeClr val="bg1"/>
                </a:solidFill>
              </a:rPr>
              <a:t>source: http</a:t>
            </a:r>
            <a:r>
              <a:rPr lang="en-GB" dirty="0">
                <a:solidFill>
                  <a:schemeClr val="bg1"/>
                </a:solidFill>
              </a:rPr>
              <a:t>://</a:t>
            </a:r>
            <a:r>
              <a:rPr lang="en-GB" dirty="0" smtClean="0">
                <a:solidFill>
                  <a:schemeClr val="bg1"/>
                </a:solidFill>
              </a:rPr>
              <a:t>www.janestcapital.com/yaron_minsky-cufp_2006.pdf </a:t>
            </a:r>
            <a:endParaRPr lang="en-GB" dirty="0">
              <a:solidFill>
                <a:schemeClr val="bg1"/>
              </a:solidFill>
            </a:endParaRPr>
          </a:p>
        </p:txBody>
      </p:sp>
      <p:sp>
        <p:nvSpPr>
          <p:cNvPr id="12" name="Rectangular Callout 11"/>
          <p:cNvSpPr/>
          <p:nvPr/>
        </p:nvSpPr>
        <p:spPr bwMode="auto">
          <a:xfrm>
            <a:off x="472762" y="3064578"/>
            <a:ext cx="3328403" cy="461661"/>
          </a:xfrm>
          <a:prstGeom prst="wedgeRectCallout">
            <a:avLst>
              <a:gd name="adj1" fmla="val 28908"/>
              <a:gd name="adj2" fmla="val 153638"/>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Solve complex problems</a:t>
            </a:r>
          </a:p>
        </p:txBody>
      </p:sp>
      <p:sp>
        <p:nvSpPr>
          <p:cNvPr id="14" name="Rectangular Callout 13"/>
          <p:cNvSpPr/>
          <p:nvPr/>
        </p:nvSpPr>
        <p:spPr bwMode="auto">
          <a:xfrm>
            <a:off x="5796136" y="2069679"/>
            <a:ext cx="1366071" cy="461661"/>
          </a:xfrm>
          <a:prstGeom prst="wedgeRectCallout">
            <a:avLst>
              <a:gd name="adj1" fmla="val -106595"/>
              <a:gd name="adj2" fmla="val 45088"/>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Efficiency</a:t>
            </a:r>
          </a:p>
        </p:txBody>
      </p:sp>
    </p:spTree>
    <p:extLst>
      <p:ext uri="{BB962C8B-B14F-4D97-AF65-F5344CB8AC3E}">
        <p14:creationId xmlns:p14="http://schemas.microsoft.com/office/powerpoint/2010/main" val="33263109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Example #6: F# in Biotech</a:t>
            </a:r>
            <a:endParaRPr lang="en-GB" dirty="0"/>
          </a:p>
        </p:txBody>
      </p:sp>
      <p:sp>
        <p:nvSpPr>
          <p:cNvPr id="6" name="Content Placeholder 3"/>
          <p:cNvSpPr>
            <a:spLocks noGrp="1"/>
          </p:cNvSpPr>
          <p:nvPr>
            <p:ph type="body" idx="1"/>
          </p:nvPr>
        </p:nvSpPr>
        <p:spPr>
          <a:xfrm>
            <a:off x="389437" y="1085850"/>
            <a:ext cx="8363937" cy="4625882"/>
          </a:xfrm>
        </p:spPr>
        <p:txBody>
          <a:bodyPr>
            <a:noAutofit/>
          </a:bodyPr>
          <a:lstStyle/>
          <a:p>
            <a:pPr marL="177800" indent="-177800">
              <a:buNone/>
            </a:pPr>
            <a:r>
              <a:rPr lang="en-US" sz="2000" dirty="0" smtClean="0">
                <a:latin typeface="+mj-lt"/>
              </a:rPr>
              <a:t>...F# rocks - building algorithms for DNA processing and </a:t>
            </a:r>
            <a:r>
              <a:rPr lang="en-US" sz="2000" dirty="0" smtClean="0">
                <a:solidFill>
                  <a:schemeClr val="accent1"/>
                </a:solidFill>
                <a:latin typeface="+mj-lt"/>
              </a:rPr>
              <a:t>it's like a drug</a:t>
            </a:r>
            <a:r>
              <a:rPr lang="en-US" sz="2000" dirty="0" smtClean="0">
                <a:latin typeface="+mj-lt"/>
              </a:rPr>
              <a:t>. 12-15 at </a:t>
            </a:r>
            <a:r>
              <a:rPr lang="en-US" sz="2000" dirty="0" err="1" smtClean="0">
                <a:latin typeface="+mj-lt"/>
              </a:rPr>
              <a:t>Amyris</a:t>
            </a:r>
            <a:r>
              <a:rPr lang="en-US" sz="2000" dirty="0" smtClean="0">
                <a:latin typeface="+mj-lt"/>
              </a:rPr>
              <a:t> use F#... </a:t>
            </a:r>
            <a:r>
              <a:rPr lang="en-US" sz="2000" dirty="0">
                <a:latin typeface="+mj-lt"/>
              </a:rPr>
              <a:t>A</a:t>
            </a:r>
            <a:r>
              <a:rPr lang="en-US" sz="2000" dirty="0" smtClean="0">
                <a:latin typeface="+mj-lt"/>
              </a:rPr>
              <a:t> </a:t>
            </a:r>
            <a:r>
              <a:rPr lang="en-US" sz="2000" dirty="0">
                <a:latin typeface="+mj-lt"/>
              </a:rPr>
              <a:t>complete genome </a:t>
            </a:r>
            <a:r>
              <a:rPr lang="en-GB" sz="2000" dirty="0" err="1">
                <a:latin typeface="+mj-lt"/>
              </a:rPr>
              <a:t>resequencing</a:t>
            </a:r>
            <a:r>
              <a:rPr lang="en-US" sz="2000" dirty="0">
                <a:latin typeface="+mj-lt"/>
              </a:rPr>
              <a:t> pipeline with interface, </a:t>
            </a:r>
            <a:r>
              <a:rPr lang="en-US" sz="2000" dirty="0" err="1">
                <a:latin typeface="+mj-lt"/>
              </a:rPr>
              <a:t>algs</a:t>
            </a:r>
            <a:r>
              <a:rPr lang="en-US" sz="2000" dirty="0">
                <a:latin typeface="+mj-lt"/>
              </a:rPr>
              <a:t>, reporting in ~5K lines and it has been incredibly reliable, fast  and easy to maintain.</a:t>
            </a:r>
            <a:r>
              <a:rPr lang="en-GB" sz="2000" dirty="0" smtClean="0">
                <a:latin typeface="+mj-lt"/>
              </a:rPr>
              <a:t>.  A </a:t>
            </a:r>
            <a:r>
              <a:rPr lang="en-GB" sz="2000" dirty="0">
                <a:latin typeface="+mj-lt"/>
              </a:rPr>
              <a:t>suffix tree in 150 lines that can </a:t>
            </a:r>
            <a:r>
              <a:rPr lang="en-GB" sz="2000" dirty="0">
                <a:solidFill>
                  <a:schemeClr val="accent1"/>
                </a:solidFill>
                <a:latin typeface="+mj-lt"/>
              </a:rPr>
              <a:t>index 200,000 bases a second </a:t>
            </a:r>
            <a:endParaRPr lang="en-GB" sz="2000" dirty="0">
              <a:latin typeface="+mj-lt"/>
            </a:endParaRPr>
          </a:p>
          <a:p>
            <a:pPr marL="177800" indent="-177800">
              <a:buNone/>
            </a:pPr>
            <a:endParaRPr lang="en-US" sz="2000" dirty="0" smtClean="0">
              <a:latin typeface="+mj-lt"/>
            </a:endParaRPr>
          </a:p>
          <a:p>
            <a:pPr marL="177800" indent="-177800">
              <a:buNone/>
            </a:pPr>
            <a:endParaRPr lang="en-US" sz="2000" dirty="0" smtClean="0">
              <a:latin typeface="+mj-lt"/>
            </a:endParaRPr>
          </a:p>
          <a:p>
            <a:pPr marL="177800" indent="-177800">
              <a:buNone/>
            </a:pPr>
            <a:r>
              <a:rPr lang="en-GB" sz="2000" dirty="0" smtClean="0">
                <a:latin typeface="+mj-lt"/>
              </a:rPr>
              <a:t>F# v. Python:   </a:t>
            </a:r>
            <a:r>
              <a:rPr lang="en-US" sz="2000" dirty="0" smtClean="0">
                <a:latin typeface="+mj-lt"/>
              </a:rPr>
              <a:t>F# has been phenomenally useful.  I would be writing a lot of this in Python otherwise and </a:t>
            </a:r>
            <a:r>
              <a:rPr lang="en-US" sz="2000" dirty="0" smtClean="0">
                <a:solidFill>
                  <a:schemeClr val="accent1"/>
                </a:solidFill>
                <a:latin typeface="+mj-lt"/>
              </a:rPr>
              <a:t>F# is more robust, 20x - 100x faster to run and faster to develop.</a:t>
            </a:r>
          </a:p>
          <a:p>
            <a:pPr marL="177800" indent="-177800">
              <a:buNone/>
            </a:pPr>
            <a:r>
              <a:rPr lang="en-US" sz="2000" dirty="0" smtClean="0">
                <a:latin typeface="+mj-lt"/>
              </a:rPr>
              <a:t> </a:t>
            </a:r>
          </a:p>
          <a:p>
            <a:pPr marL="177800" indent="-177800">
              <a:buNone/>
            </a:pPr>
            <a:endParaRPr lang="en-US" sz="2000" dirty="0" smtClean="0">
              <a:latin typeface="+mj-lt"/>
            </a:endParaRPr>
          </a:p>
          <a:p>
            <a:pPr marL="177800" indent="-177800" algn="r">
              <a:buNone/>
            </a:pPr>
            <a:r>
              <a:rPr lang="en-US" sz="2000" dirty="0" smtClean="0">
                <a:latin typeface="+mj-lt"/>
              </a:rPr>
              <a:t>Darren Platt, </a:t>
            </a:r>
            <a:r>
              <a:rPr lang="en-US" sz="2000" dirty="0" err="1" smtClean="0">
                <a:latin typeface="+mj-lt"/>
              </a:rPr>
              <a:t>Amyris</a:t>
            </a:r>
            <a:r>
              <a:rPr lang="en-US" sz="2000" dirty="0" smtClean="0">
                <a:latin typeface="+mj-lt"/>
              </a:rPr>
              <a:t> </a:t>
            </a:r>
            <a:r>
              <a:rPr lang="en-US" sz="2000" dirty="0" err="1" smtClean="0">
                <a:latin typeface="+mj-lt"/>
              </a:rPr>
              <a:t>BioTechnologies</a:t>
            </a:r>
            <a:endParaRPr lang="en-GB" sz="2000" dirty="0">
              <a:latin typeface="+mj-lt"/>
            </a:endParaRPr>
          </a:p>
        </p:txBody>
      </p:sp>
      <p:sp>
        <p:nvSpPr>
          <p:cNvPr id="4" name="Rectangular Callout 3"/>
          <p:cNvSpPr/>
          <p:nvPr/>
        </p:nvSpPr>
        <p:spPr bwMode="auto">
          <a:xfrm>
            <a:off x="5796136" y="729659"/>
            <a:ext cx="1366071" cy="461661"/>
          </a:xfrm>
          <a:prstGeom prst="wedgeRectCallout">
            <a:avLst>
              <a:gd name="adj1" fmla="val 19454"/>
              <a:gd name="adj2" fmla="val 209543"/>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Efficiency</a:t>
            </a:r>
          </a:p>
        </p:txBody>
      </p:sp>
      <p:sp>
        <p:nvSpPr>
          <p:cNvPr id="5" name="Rectangular Callout 4"/>
          <p:cNvSpPr/>
          <p:nvPr/>
        </p:nvSpPr>
        <p:spPr bwMode="auto">
          <a:xfrm>
            <a:off x="3347864" y="3507854"/>
            <a:ext cx="2140321" cy="461661"/>
          </a:xfrm>
          <a:prstGeom prst="wedgeRectCallout">
            <a:avLst>
              <a:gd name="adj1" fmla="val -87485"/>
              <a:gd name="adj2" fmla="val -33883"/>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
        <p:nvSpPr>
          <p:cNvPr id="7" name="Rectangular Callout 6"/>
          <p:cNvSpPr/>
          <p:nvPr/>
        </p:nvSpPr>
        <p:spPr bwMode="auto">
          <a:xfrm>
            <a:off x="2627784" y="2211710"/>
            <a:ext cx="1688531" cy="461661"/>
          </a:xfrm>
          <a:prstGeom prst="wedgeRectCallout">
            <a:avLst>
              <a:gd name="adj1" fmla="val 26911"/>
              <a:gd name="adj2" fmla="val 150894"/>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Correctness</a:t>
            </a:r>
          </a:p>
        </p:txBody>
      </p:sp>
    </p:spTree>
    <p:extLst>
      <p:ext uri="{BB962C8B-B14F-4D97-AF65-F5344CB8AC3E}">
        <p14:creationId xmlns:p14="http://schemas.microsoft.com/office/powerpoint/2010/main" val="42773275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1"/>
            <a:ext cx="8363938" cy="886397"/>
          </a:xfrm>
        </p:spPr>
        <p:txBody>
          <a:bodyPr/>
          <a:lstStyle/>
          <a:p>
            <a:r>
              <a:rPr lang="en-GB" sz="3200" dirty="0" smtClean="0"/>
              <a:t>Example #7: F# in Advertisement Ranking &amp; Rating @ Microsoft</a:t>
            </a:r>
            <a:endParaRPr lang="en-GB" sz="3200" dirty="0"/>
          </a:p>
        </p:txBody>
      </p:sp>
      <p:sp>
        <p:nvSpPr>
          <p:cNvPr id="6" name="Content Placeholder 3"/>
          <p:cNvSpPr>
            <a:spLocks noGrp="1"/>
          </p:cNvSpPr>
          <p:nvPr>
            <p:ph type="body" idx="1"/>
          </p:nvPr>
        </p:nvSpPr>
        <p:spPr>
          <a:xfrm>
            <a:off x="389437" y="1085850"/>
            <a:ext cx="8363937" cy="3268587"/>
          </a:xfrm>
        </p:spPr>
        <p:txBody>
          <a:bodyPr>
            <a:normAutofit/>
          </a:bodyPr>
          <a:lstStyle/>
          <a:p>
            <a:pPr marL="0" indent="0">
              <a:buNone/>
            </a:pPr>
            <a:endParaRPr lang="en-GB" sz="2000" dirty="0" smtClean="0">
              <a:latin typeface="+mj-lt"/>
            </a:endParaRPr>
          </a:p>
          <a:p>
            <a:pPr marL="0" indent="0">
              <a:buNone/>
            </a:pPr>
            <a:r>
              <a:rPr lang="en-GB" sz="2000" dirty="0" smtClean="0">
                <a:latin typeface="+mj-lt"/>
              </a:rPr>
              <a:t>Around </a:t>
            </a:r>
            <a:r>
              <a:rPr lang="en-GB" sz="2000" dirty="0">
                <a:latin typeface="+mj-lt"/>
              </a:rPr>
              <a:t>95% of the code in these projects has been developed in F#. </a:t>
            </a:r>
            <a:endParaRPr lang="en-GB" sz="2000" dirty="0" smtClean="0">
              <a:latin typeface="+mj-lt"/>
            </a:endParaRPr>
          </a:p>
          <a:p>
            <a:r>
              <a:rPr lang="en-GB" sz="2000" dirty="0" smtClean="0">
                <a:latin typeface="+mj-lt"/>
              </a:rPr>
              <a:t>F</a:t>
            </a:r>
            <a:r>
              <a:rPr lang="en-GB" sz="2000" dirty="0">
                <a:latin typeface="+mj-lt"/>
              </a:rPr>
              <a:t># allowed for </a:t>
            </a:r>
            <a:r>
              <a:rPr lang="en-GB" sz="2000" b="1" dirty="0">
                <a:solidFill>
                  <a:schemeClr val="tx2"/>
                </a:solidFill>
                <a:latin typeface="+mj-lt"/>
              </a:rPr>
              <a:t>rapid development of prototypes</a:t>
            </a:r>
            <a:r>
              <a:rPr lang="en-GB" sz="2000" dirty="0">
                <a:latin typeface="+mj-lt"/>
              </a:rPr>
              <a:t>, and thus also rapid verification or falsification of the underlying mathematical </a:t>
            </a:r>
            <a:r>
              <a:rPr lang="en-GB" sz="2000" dirty="0" smtClean="0">
                <a:latin typeface="+mj-lt"/>
              </a:rPr>
              <a:t>models.</a:t>
            </a:r>
          </a:p>
          <a:p>
            <a:endParaRPr lang="en-GB" sz="2000" b="1" dirty="0" smtClean="0">
              <a:solidFill>
                <a:schemeClr val="tx2"/>
              </a:solidFill>
              <a:latin typeface="+mj-lt"/>
            </a:endParaRPr>
          </a:p>
          <a:p>
            <a:r>
              <a:rPr lang="en-GB" sz="2000" b="1" dirty="0" smtClean="0">
                <a:solidFill>
                  <a:schemeClr val="tx2"/>
                </a:solidFill>
                <a:latin typeface="+mj-lt"/>
              </a:rPr>
              <a:t>Complex </a:t>
            </a:r>
            <a:r>
              <a:rPr lang="en-GB" sz="2000" b="1" dirty="0">
                <a:solidFill>
                  <a:schemeClr val="tx2"/>
                </a:solidFill>
                <a:latin typeface="+mj-lt"/>
              </a:rPr>
              <a:t>algorithms</a:t>
            </a:r>
            <a:r>
              <a:rPr lang="en-GB" sz="2000" dirty="0">
                <a:latin typeface="+mj-lt"/>
              </a:rPr>
              <a:t>, for example to compute Nash </a:t>
            </a:r>
            <a:r>
              <a:rPr lang="en-GB" sz="2000" dirty="0" err="1">
                <a:latin typeface="+mj-lt"/>
              </a:rPr>
              <a:t>equilibria</a:t>
            </a:r>
            <a:r>
              <a:rPr lang="en-GB" sz="2000" dirty="0">
                <a:latin typeface="+mj-lt"/>
              </a:rPr>
              <a:t> in game theory, </a:t>
            </a:r>
            <a:r>
              <a:rPr lang="en-GB" sz="2000" b="1" dirty="0">
                <a:solidFill>
                  <a:schemeClr val="tx2"/>
                </a:solidFill>
                <a:latin typeface="+mj-lt"/>
              </a:rPr>
              <a:t>can be expressed </a:t>
            </a:r>
            <a:r>
              <a:rPr lang="en-GB" sz="2000" b="1" dirty="0" smtClean="0">
                <a:solidFill>
                  <a:schemeClr val="tx2"/>
                </a:solidFill>
                <a:latin typeface="+mj-lt"/>
              </a:rPr>
              <a:t>succinctly</a:t>
            </a:r>
            <a:r>
              <a:rPr lang="en-GB" sz="2000" dirty="0" smtClean="0">
                <a:latin typeface="+mj-lt"/>
              </a:rPr>
              <a:t>.</a:t>
            </a:r>
          </a:p>
          <a:p>
            <a:endParaRPr lang="en-GB" sz="2000" dirty="0" smtClean="0">
              <a:latin typeface="+mj-lt"/>
            </a:endParaRPr>
          </a:p>
          <a:p>
            <a:r>
              <a:rPr lang="en-GB" sz="2000" dirty="0" smtClean="0">
                <a:solidFill>
                  <a:schemeClr val="tx1"/>
                </a:solidFill>
                <a:latin typeface="+mj-lt"/>
              </a:rPr>
              <a:t>Units </a:t>
            </a:r>
            <a:r>
              <a:rPr lang="en-GB" sz="2000" dirty="0">
                <a:solidFill>
                  <a:schemeClr val="tx1"/>
                </a:solidFill>
                <a:latin typeface="+mj-lt"/>
              </a:rPr>
              <a:t>of measure </a:t>
            </a:r>
            <a:r>
              <a:rPr lang="en-GB" sz="2000" b="1" dirty="0">
                <a:solidFill>
                  <a:schemeClr val="tx2"/>
                </a:solidFill>
                <a:latin typeface="+mj-lt"/>
              </a:rPr>
              <a:t>reduced the chance of errors </a:t>
            </a:r>
            <a:r>
              <a:rPr lang="en-GB" sz="2000" dirty="0">
                <a:latin typeface="+mj-lt"/>
              </a:rPr>
              <a:t>dramatically: Prices, probabilities, derivatives, etc. can already be kept apart at compile time.</a:t>
            </a:r>
          </a:p>
          <a:p>
            <a:pPr marL="177800" indent="-177800">
              <a:buNone/>
            </a:pPr>
            <a:endParaRPr lang="en-GB" sz="2000" dirty="0">
              <a:latin typeface="+mj-lt"/>
            </a:endParaRPr>
          </a:p>
        </p:txBody>
      </p:sp>
      <p:sp>
        <p:nvSpPr>
          <p:cNvPr id="4" name="Rectangular Callout 3"/>
          <p:cNvSpPr/>
          <p:nvPr/>
        </p:nvSpPr>
        <p:spPr bwMode="auto">
          <a:xfrm>
            <a:off x="159238" y="1995686"/>
            <a:ext cx="2614939" cy="461661"/>
          </a:xfrm>
          <a:prstGeom prst="wedgeRectCallout">
            <a:avLst>
              <a:gd name="adj1" fmla="val 5291"/>
              <a:gd name="adj2" fmla="val 102622"/>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Taming Complexity</a:t>
            </a:r>
          </a:p>
        </p:txBody>
      </p:sp>
      <p:sp>
        <p:nvSpPr>
          <p:cNvPr id="5" name="Rectangular Callout 4"/>
          <p:cNvSpPr/>
          <p:nvPr/>
        </p:nvSpPr>
        <p:spPr bwMode="auto">
          <a:xfrm>
            <a:off x="3923928" y="816512"/>
            <a:ext cx="2140321" cy="461661"/>
          </a:xfrm>
          <a:prstGeom prst="wedgeRectCallout">
            <a:avLst>
              <a:gd name="adj1" fmla="val -53244"/>
              <a:gd name="adj2" fmla="val 155525"/>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
        <p:nvSpPr>
          <p:cNvPr id="7" name="Rectangular Callout 6"/>
          <p:cNvSpPr/>
          <p:nvPr/>
        </p:nvSpPr>
        <p:spPr bwMode="auto">
          <a:xfrm>
            <a:off x="5508104" y="3003798"/>
            <a:ext cx="1688531" cy="461661"/>
          </a:xfrm>
          <a:prstGeom prst="wedgeRectCallout">
            <a:avLst>
              <a:gd name="adj1" fmla="val -110700"/>
              <a:gd name="adj2" fmla="val 78099"/>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Correctness</a:t>
            </a:r>
          </a:p>
        </p:txBody>
      </p:sp>
    </p:spTree>
    <p:extLst>
      <p:ext uri="{BB962C8B-B14F-4D97-AF65-F5344CB8AC3E}">
        <p14:creationId xmlns:p14="http://schemas.microsoft.com/office/powerpoint/2010/main" val="35867227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smtClean="0"/>
              <a:t>Example #8: F# at </a:t>
            </a:r>
            <a:r>
              <a:rPr lang="en-GB" b="1" dirty="0" err="1" smtClean="0"/>
              <a:t>Kaggle</a:t>
            </a:r>
            <a:endParaRPr lang="en-GB" b="1" dirty="0"/>
          </a:p>
        </p:txBody>
      </p:sp>
      <p:sp>
        <p:nvSpPr>
          <p:cNvPr id="6" name="Content Placeholder 3"/>
          <p:cNvSpPr>
            <a:spLocks noGrp="1"/>
          </p:cNvSpPr>
          <p:nvPr>
            <p:ph idx="4294967295"/>
          </p:nvPr>
        </p:nvSpPr>
        <p:spPr>
          <a:xfrm>
            <a:off x="389436" y="1085852"/>
            <a:ext cx="8363938" cy="3933385"/>
          </a:xfrm>
          <a:prstGeom prst="rect">
            <a:avLst/>
          </a:prstGeom>
        </p:spPr>
        <p:txBody>
          <a:bodyPr/>
          <a:lstStyle/>
          <a:p>
            <a:pPr marL="0" indent="0">
              <a:buNone/>
            </a:pPr>
            <a:r>
              <a:rPr lang="en-GB" sz="2000" dirty="0"/>
              <a:t>At </a:t>
            </a:r>
            <a:r>
              <a:rPr lang="en-GB" sz="2000" dirty="0" err="1"/>
              <a:t>Kaggle</a:t>
            </a:r>
            <a:r>
              <a:rPr lang="en-GB" sz="2000" dirty="0"/>
              <a:t> we initially chose F# for our core data analysis algorithms because of its </a:t>
            </a:r>
            <a:r>
              <a:rPr lang="en-GB" sz="2000" b="1" dirty="0">
                <a:solidFill>
                  <a:schemeClr val="accent1"/>
                </a:solidFill>
              </a:rPr>
              <a:t>expressiveness</a:t>
            </a:r>
            <a:r>
              <a:rPr lang="en-GB" sz="2000" dirty="0"/>
              <a:t>. </a:t>
            </a:r>
          </a:p>
          <a:p>
            <a:pPr marL="0" indent="0">
              <a:buNone/>
            </a:pPr>
            <a:endParaRPr lang="en-GB" sz="2000" dirty="0"/>
          </a:p>
          <a:p>
            <a:pPr marL="0" indent="0">
              <a:buNone/>
            </a:pPr>
            <a:r>
              <a:rPr lang="en-GB" sz="2000" dirty="0" smtClean="0"/>
              <a:t>We’ve </a:t>
            </a:r>
            <a:r>
              <a:rPr lang="en-GB" sz="2000" dirty="0"/>
              <a:t>found ourselves moving more and more of our application …into F#. </a:t>
            </a:r>
            <a:r>
              <a:rPr lang="en-GB" sz="2000" dirty="0" smtClean="0"/>
              <a:t> The </a:t>
            </a:r>
            <a:r>
              <a:rPr lang="en-GB" sz="2000" dirty="0"/>
              <a:t>F# code is shorter, easier to read, easier to refactor, and, because of the strong typing, contains </a:t>
            </a:r>
            <a:r>
              <a:rPr lang="en-GB" sz="2000" b="1" dirty="0">
                <a:solidFill>
                  <a:schemeClr val="accent1"/>
                </a:solidFill>
              </a:rPr>
              <a:t>far fewer bugs</a:t>
            </a:r>
            <a:r>
              <a:rPr lang="en-GB" sz="2000" dirty="0"/>
              <a:t>.</a:t>
            </a:r>
          </a:p>
          <a:p>
            <a:pPr marL="0" indent="0">
              <a:buNone/>
            </a:pPr>
            <a:endParaRPr lang="en-GB" sz="2000" dirty="0"/>
          </a:p>
          <a:p>
            <a:pPr marL="0" indent="0">
              <a:buNone/>
            </a:pPr>
            <a:r>
              <a:rPr lang="en-GB" sz="2000" dirty="0"/>
              <a:t>As our data analysis tools have developed, we’ve seen </a:t>
            </a:r>
            <a:r>
              <a:rPr lang="en-GB" sz="2000" dirty="0">
                <a:solidFill>
                  <a:schemeClr val="tx1"/>
                </a:solidFill>
              </a:rPr>
              <a:t>domain-specific constructs emerge </a:t>
            </a:r>
            <a:r>
              <a:rPr lang="en-GB" sz="2000" dirty="0"/>
              <a:t>very </a:t>
            </a:r>
            <a:r>
              <a:rPr lang="en-GB" sz="2000" dirty="0" smtClean="0"/>
              <a:t>naturally. </a:t>
            </a:r>
            <a:r>
              <a:rPr lang="en-GB" sz="2000" dirty="0" smtClean="0">
                <a:solidFill>
                  <a:schemeClr val="tx1"/>
                </a:solidFill>
              </a:rPr>
              <a:t>As </a:t>
            </a:r>
            <a:r>
              <a:rPr lang="en-GB" sz="2000" dirty="0">
                <a:solidFill>
                  <a:schemeClr val="tx1"/>
                </a:solidFill>
              </a:rPr>
              <a:t>our codebase gets larger, </a:t>
            </a:r>
            <a:r>
              <a:rPr lang="en-GB" sz="2000" b="1" dirty="0">
                <a:solidFill>
                  <a:schemeClr val="accent1"/>
                </a:solidFill>
              </a:rPr>
              <a:t>we become more productive</a:t>
            </a:r>
            <a:r>
              <a:rPr lang="en-GB" sz="2000" dirty="0">
                <a:solidFill>
                  <a:schemeClr val="accent1"/>
                </a:solidFill>
              </a:rPr>
              <a:t>.</a:t>
            </a:r>
          </a:p>
        </p:txBody>
      </p:sp>
      <p:sp>
        <p:nvSpPr>
          <p:cNvPr id="3" name="Rectangle 2"/>
          <p:cNvSpPr/>
          <p:nvPr/>
        </p:nvSpPr>
        <p:spPr>
          <a:xfrm>
            <a:off x="6139413" y="4727101"/>
            <a:ext cx="2833143" cy="385325"/>
          </a:xfrm>
          <a:prstGeom prst="rect">
            <a:avLst/>
          </a:prstGeom>
        </p:spPr>
        <p:txBody>
          <a:bodyPr wrap="none" lIns="76801" tIns="38399" rIns="76801" bIns="38399">
            <a:spAutoFit/>
          </a:bodyPr>
          <a:lstStyle/>
          <a:p>
            <a:pPr marL="177720" indent="-177720" algn="r"/>
            <a:r>
              <a:rPr lang="en-GB" sz="2000" dirty="0" smtClean="0">
                <a:hlinkClick r:id="rId2"/>
              </a:rPr>
              <a:t>fsharp.org/testimonials</a:t>
            </a:r>
            <a:r>
              <a:rPr lang="en-GB" sz="2000" dirty="0" smtClean="0"/>
              <a:t> </a:t>
            </a:r>
            <a:endParaRPr lang="en-GB" sz="2000" dirty="0"/>
          </a:p>
        </p:txBody>
      </p:sp>
      <p:sp>
        <p:nvSpPr>
          <p:cNvPr id="5" name="Rectangular Callout 4"/>
          <p:cNvSpPr/>
          <p:nvPr/>
        </p:nvSpPr>
        <p:spPr bwMode="auto">
          <a:xfrm>
            <a:off x="3491880" y="742586"/>
            <a:ext cx="1616139" cy="830993"/>
          </a:xfrm>
          <a:prstGeom prst="wedgeRectCallout">
            <a:avLst>
              <a:gd name="adj1" fmla="val -93390"/>
              <a:gd name="adj2" fmla="val 37314"/>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Taming </a:t>
            </a:r>
          </a:p>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Complexity</a:t>
            </a:r>
          </a:p>
        </p:txBody>
      </p:sp>
      <p:sp>
        <p:nvSpPr>
          <p:cNvPr id="7" name="Rectangular Callout 6"/>
          <p:cNvSpPr/>
          <p:nvPr/>
        </p:nvSpPr>
        <p:spPr bwMode="auto">
          <a:xfrm>
            <a:off x="5652032" y="1707654"/>
            <a:ext cx="1688532" cy="461661"/>
          </a:xfrm>
          <a:prstGeom prst="wedgeRectCallout">
            <a:avLst>
              <a:gd name="adj1" fmla="val -110948"/>
              <a:gd name="adj2" fmla="val 139921"/>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Correctness</a:t>
            </a:r>
          </a:p>
        </p:txBody>
      </p:sp>
      <p:sp>
        <p:nvSpPr>
          <p:cNvPr id="8" name="Rectangular Callout 7"/>
          <p:cNvSpPr/>
          <p:nvPr/>
        </p:nvSpPr>
        <p:spPr bwMode="auto">
          <a:xfrm>
            <a:off x="6270403" y="2533689"/>
            <a:ext cx="2140322" cy="461661"/>
          </a:xfrm>
          <a:prstGeom prst="wedgeRectCallout">
            <a:avLst>
              <a:gd name="adj1" fmla="val -5081"/>
              <a:gd name="adj2" fmla="val 160670"/>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a:t>
            </a:r>
          </a:p>
        </p:txBody>
      </p:sp>
    </p:spTree>
    <p:extLst>
      <p:ext uri="{BB962C8B-B14F-4D97-AF65-F5344CB8AC3E}">
        <p14:creationId xmlns:p14="http://schemas.microsoft.com/office/powerpoint/2010/main" val="10857670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68313" y="171450"/>
            <a:ext cx="8207375" cy="443198"/>
          </a:xfrm>
        </p:spPr>
        <p:txBody>
          <a:bodyPr/>
          <a:lstStyle/>
          <a:p>
            <a:r>
              <a:rPr lang="en-GB" sz="3200" b="1" dirty="0" smtClean="0"/>
              <a:t>Example #9: F# for Machine Learning at Microsoft</a:t>
            </a:r>
            <a:endParaRPr lang="en-GB" sz="3200" b="1" dirty="0"/>
          </a:p>
        </p:txBody>
      </p:sp>
      <p:sp>
        <p:nvSpPr>
          <p:cNvPr id="6" name="Content Placeholder 3"/>
          <p:cNvSpPr>
            <a:spLocks noGrp="1"/>
          </p:cNvSpPr>
          <p:nvPr>
            <p:ph idx="4294967295"/>
          </p:nvPr>
        </p:nvSpPr>
        <p:spPr>
          <a:xfrm>
            <a:off x="389436" y="1085852"/>
            <a:ext cx="8363938" cy="249299"/>
          </a:xfrm>
          <a:prstGeom prst="rect">
            <a:avLst/>
          </a:prstGeom>
        </p:spPr>
        <p:txBody>
          <a:bodyPr>
            <a:normAutofit fontScale="25000" lnSpcReduction="20000"/>
          </a:bodyPr>
          <a:lstStyle/>
          <a:p>
            <a:r>
              <a:rPr lang="en-GB" sz="2000" dirty="0"/>
              <a:t>I wrote the first prototype of the click prediction system deployed in Microsoft AdCenter in F# </a:t>
            </a:r>
            <a:r>
              <a:rPr lang="en-GB" sz="2000" b="1" dirty="0">
                <a:solidFill>
                  <a:schemeClr val="accent1"/>
                </a:solidFill>
              </a:rPr>
              <a:t>in a few days</a:t>
            </a:r>
            <a:r>
              <a:rPr lang="en-GB" sz="2000" dirty="0" smtClean="0"/>
              <a:t>.</a:t>
            </a:r>
          </a:p>
          <a:p>
            <a:endParaRPr lang="en-GB" sz="2000" dirty="0" smtClean="0"/>
          </a:p>
          <a:p>
            <a:r>
              <a:rPr lang="en-GB" sz="2000" dirty="0" smtClean="0">
                <a:solidFill>
                  <a:schemeClr val="tx1"/>
                </a:solidFill>
              </a:rPr>
              <a:t>For </a:t>
            </a:r>
            <a:r>
              <a:rPr lang="en-GB" sz="2000" dirty="0">
                <a:solidFill>
                  <a:schemeClr val="tx1"/>
                </a:solidFill>
              </a:rPr>
              <a:t>a machine learning scientist, </a:t>
            </a:r>
            <a:r>
              <a:rPr lang="en-GB" sz="2000" b="1" dirty="0">
                <a:solidFill>
                  <a:schemeClr val="accent6"/>
                </a:solidFill>
              </a:rPr>
              <a:t>speed of experimentation </a:t>
            </a:r>
            <a:r>
              <a:rPr lang="en-GB" sz="2000" dirty="0">
                <a:solidFill>
                  <a:schemeClr val="tx1"/>
                </a:solidFill>
              </a:rPr>
              <a:t>is the critical factor to optimize</a:t>
            </a:r>
            <a:r>
              <a:rPr lang="en-GB" sz="2000" dirty="0" smtClean="0">
                <a:solidFill>
                  <a:schemeClr val="tx1"/>
                </a:solidFill>
              </a:rPr>
              <a:t>.</a:t>
            </a:r>
          </a:p>
          <a:p>
            <a:endParaRPr lang="en-GB" sz="2000" dirty="0" smtClean="0"/>
          </a:p>
          <a:p>
            <a:r>
              <a:rPr lang="en-GB" sz="2000" dirty="0" smtClean="0"/>
              <a:t>Unlike </a:t>
            </a:r>
            <a:r>
              <a:rPr lang="en-GB" sz="2000" dirty="0"/>
              <a:t>C# and C++, F# was designed for this mode of interaction</a:t>
            </a:r>
            <a:r>
              <a:rPr lang="en-GB" sz="2000" dirty="0" smtClean="0"/>
              <a:t>.  </a:t>
            </a:r>
            <a:r>
              <a:rPr lang="en-GB" sz="2000" dirty="0"/>
              <a:t>Switching to F# was liberating and exhilarating. </a:t>
            </a:r>
            <a:endParaRPr lang="en-GB" sz="2000" dirty="0" smtClean="0"/>
          </a:p>
          <a:p>
            <a:endParaRPr lang="en-GB" sz="2000" dirty="0" smtClean="0"/>
          </a:p>
          <a:p>
            <a:r>
              <a:rPr lang="en-GB" sz="2000" dirty="0" smtClean="0"/>
              <a:t>The </a:t>
            </a:r>
            <a:r>
              <a:rPr lang="en-GB" sz="2000" dirty="0"/>
              <a:t>world is </a:t>
            </a:r>
            <a:r>
              <a:rPr lang="en-GB" sz="2000" dirty="0" smtClean="0"/>
              <a:t>moving </a:t>
            </a:r>
            <a:r>
              <a:rPr lang="en-GB" sz="2000" dirty="0"/>
              <a:t>toward functional programming with good justifications: the code is cleaner and </a:t>
            </a:r>
            <a:r>
              <a:rPr lang="en-GB" sz="2000" b="1" dirty="0">
                <a:solidFill>
                  <a:schemeClr val="accent1"/>
                </a:solidFill>
              </a:rPr>
              <a:t>easier to debug </a:t>
            </a:r>
            <a:r>
              <a:rPr lang="en-GB" sz="2000" dirty="0"/>
              <a:t>in a distributed environment. </a:t>
            </a:r>
          </a:p>
          <a:p>
            <a:endParaRPr lang="en-GB" sz="2000" dirty="0">
              <a:latin typeface="Segoe UI (Body)"/>
            </a:endParaRPr>
          </a:p>
        </p:txBody>
      </p:sp>
      <p:sp>
        <p:nvSpPr>
          <p:cNvPr id="3" name="Rectangle 2"/>
          <p:cNvSpPr/>
          <p:nvPr/>
        </p:nvSpPr>
        <p:spPr>
          <a:xfrm>
            <a:off x="1912807" y="4732258"/>
            <a:ext cx="7059749" cy="323769"/>
          </a:xfrm>
          <a:prstGeom prst="rect">
            <a:avLst/>
          </a:prstGeom>
        </p:spPr>
        <p:txBody>
          <a:bodyPr wrap="none" lIns="76801" tIns="38399" rIns="76801" bIns="38399">
            <a:spAutoFit/>
          </a:bodyPr>
          <a:lstStyle/>
          <a:p>
            <a:pPr marL="177720" indent="-177720" algn="r"/>
            <a:r>
              <a:rPr lang="en-GB" sz="1600" dirty="0" err="1" smtClean="0"/>
              <a:t>Dr.</a:t>
            </a:r>
            <a:r>
              <a:rPr lang="en-GB" sz="1600" dirty="0" smtClean="0"/>
              <a:t> Patrice Simard, Microsoft Distinguished Engineer, </a:t>
            </a:r>
            <a:r>
              <a:rPr lang="en-GB" sz="1600" dirty="0" smtClean="0">
                <a:hlinkClick r:id="rId2"/>
              </a:rPr>
              <a:t>fsharp.org/testimonials</a:t>
            </a:r>
            <a:r>
              <a:rPr lang="en-GB" sz="1600" dirty="0" smtClean="0"/>
              <a:t> </a:t>
            </a:r>
            <a:endParaRPr lang="en-GB" sz="1600" dirty="0"/>
          </a:p>
        </p:txBody>
      </p:sp>
      <p:sp>
        <p:nvSpPr>
          <p:cNvPr id="5" name="Rectangular Callout 4"/>
          <p:cNvSpPr/>
          <p:nvPr/>
        </p:nvSpPr>
        <p:spPr bwMode="auto">
          <a:xfrm>
            <a:off x="5540778" y="1353113"/>
            <a:ext cx="3100521" cy="461661"/>
          </a:xfrm>
          <a:prstGeom prst="wedgeRectCallout">
            <a:avLst>
              <a:gd name="adj1" fmla="val -49357"/>
              <a:gd name="adj2" fmla="val 100821"/>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Time to Market/Insight</a:t>
            </a:r>
          </a:p>
        </p:txBody>
      </p:sp>
      <p:sp>
        <p:nvSpPr>
          <p:cNvPr id="8" name="Rectangular Callout 7"/>
          <p:cNvSpPr/>
          <p:nvPr/>
        </p:nvSpPr>
        <p:spPr bwMode="auto">
          <a:xfrm>
            <a:off x="5682285" y="3106583"/>
            <a:ext cx="1688531" cy="461661"/>
          </a:xfrm>
          <a:prstGeom prst="wedgeRectCallout">
            <a:avLst>
              <a:gd name="adj1" fmla="val -104771"/>
              <a:gd name="adj2" fmla="val 174541"/>
            </a:avLst>
          </a:prstGeom>
          <a:solidFill>
            <a:schemeClr val="accent2"/>
          </a:solidFill>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none" lIns="91436" tIns="45718" rIns="91436" bIns="45718" numCol="1" rtlCol="0" anchor="ctr" anchorCtr="0" compatLnSpc="1">
            <a:prstTxWarp prst="textNoShape">
              <a:avLst/>
            </a:prstTxWarp>
            <a:spAutoFit/>
          </a:bodyPr>
          <a:lstStyle/>
          <a:p>
            <a:pPr algn="ctr" defTabSz="914099" fontAlgn="base">
              <a:spcBef>
                <a:spcPct val="0"/>
              </a:spcBef>
              <a:spcAft>
                <a:spcPct val="0"/>
              </a:spcAft>
            </a:pPr>
            <a:r>
              <a:rPr lang="en-GB" sz="2400" b="1" dirty="0" smtClean="0">
                <a:gradFill>
                  <a:gsLst>
                    <a:gs pos="0">
                      <a:srgbClr val="FFFFFF"/>
                    </a:gs>
                    <a:gs pos="100000">
                      <a:srgbClr val="FFFFFF"/>
                    </a:gs>
                  </a:gsLst>
                  <a:lin ang="5400000" scaled="0"/>
                </a:gradFill>
                <a:latin typeface="+mj-lt"/>
              </a:rPr>
              <a:t>Correctness</a:t>
            </a:r>
          </a:p>
        </p:txBody>
      </p:sp>
    </p:spTree>
    <p:extLst>
      <p:ext uri="{BB962C8B-B14F-4D97-AF65-F5344CB8AC3E}">
        <p14:creationId xmlns:p14="http://schemas.microsoft.com/office/powerpoint/2010/main" val="2624012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0"/>
            <a:ext cx="8363938" cy="567848"/>
          </a:xfrm>
        </p:spPr>
        <p:txBody>
          <a:bodyPr/>
          <a:lstStyle/>
          <a:p>
            <a:r>
              <a:rPr lang="en-GB" dirty="0" smtClean="0"/>
              <a:t>Summary – The Data Agrees</a:t>
            </a:r>
            <a:endParaRPr lang="en-GB" dirty="0"/>
          </a:p>
        </p:txBody>
      </p:sp>
      <p:sp>
        <p:nvSpPr>
          <p:cNvPr id="4" name="Text Placeholder 3"/>
          <p:cNvSpPr>
            <a:spLocks noGrp="1"/>
          </p:cNvSpPr>
          <p:nvPr>
            <p:ph type="body" idx="1"/>
          </p:nvPr>
        </p:nvSpPr>
        <p:spPr/>
        <p:txBody>
          <a:bodyPr/>
          <a:lstStyle/>
          <a:p>
            <a:endParaRPr lang="en-GB"/>
          </a:p>
        </p:txBody>
      </p:sp>
      <p:graphicFrame>
        <p:nvGraphicFramePr>
          <p:cNvPr id="5" name="Diagram 4"/>
          <p:cNvGraphicFramePr/>
          <p:nvPr>
            <p:extLst>
              <p:ext uri="{D42A27DB-BD31-4B8C-83A1-F6EECF244321}">
                <p14:modId xmlns:p14="http://schemas.microsoft.com/office/powerpoint/2010/main" val="2878879649"/>
              </p:ext>
            </p:extLst>
          </p:nvPr>
        </p:nvGraphicFramePr>
        <p:xfrm>
          <a:off x="899592" y="1133882"/>
          <a:ext cx="6996545" cy="34730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717124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368808" y="2440356"/>
            <a:ext cx="8382000" cy="747897"/>
          </a:xfrm>
        </p:spPr>
        <p:txBody>
          <a:bodyPr/>
          <a:lstStyle/>
          <a:p>
            <a:pPr algn="ctr"/>
            <a:r>
              <a:rPr lang="en-GB" sz="5400" dirty="0" smtClean="0"/>
              <a:t>Part 3 – F# in Practice</a:t>
            </a:r>
            <a:endParaRPr lang="en-GB" sz="5400" dirty="0"/>
          </a:p>
        </p:txBody>
      </p:sp>
    </p:spTree>
    <p:extLst>
      <p:ext uri="{BB962C8B-B14F-4D97-AF65-F5344CB8AC3E}">
        <p14:creationId xmlns:p14="http://schemas.microsoft.com/office/powerpoint/2010/main" val="22253990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2707471378"/>
              </p:ext>
            </p:extLst>
          </p:nvPr>
        </p:nvGraphicFramePr>
        <p:xfrm>
          <a:off x="244117" y="923284"/>
          <a:ext cx="8414974" cy="31603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GB" dirty="0" smtClean="0"/>
              <a:t>Today you will hear about…</a:t>
            </a:r>
            <a:endParaRPr lang="en-GB" dirty="0"/>
          </a:p>
        </p:txBody>
      </p:sp>
      <p:sp>
        <p:nvSpPr>
          <p:cNvPr id="4" name="Cube 3"/>
          <p:cNvSpPr/>
          <p:nvPr/>
        </p:nvSpPr>
        <p:spPr bwMode="auto">
          <a:xfrm>
            <a:off x="540328" y="4281055"/>
            <a:ext cx="8201891" cy="602672"/>
          </a:xfrm>
          <a:prstGeom prst="cube">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GB" sz="3200" dirty="0" smtClean="0">
                <a:gradFill>
                  <a:gsLst>
                    <a:gs pos="0">
                      <a:srgbClr val="FFFFFF"/>
                    </a:gs>
                    <a:gs pos="100000">
                      <a:srgbClr val="FFFFFF"/>
                    </a:gs>
                  </a:gsLst>
                  <a:lin ang="5400000" scaled="0"/>
                </a:gradFill>
                <a:latin typeface="+mj-lt"/>
              </a:rPr>
              <a:t>F# Deep Data Integration</a:t>
            </a:r>
          </a:p>
        </p:txBody>
      </p:sp>
    </p:spTree>
    <p:extLst>
      <p:ext uri="{BB962C8B-B14F-4D97-AF65-F5344CB8AC3E}">
        <p14:creationId xmlns:p14="http://schemas.microsoft.com/office/powerpoint/2010/main" val="21002296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graphicEl>
                                              <a:dgm id="{3289FDBA-53DB-4490-8863-FCE9D3D60C90}"/>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graphicEl>
                                              <a:dgm id="{06DCBB91-7B26-4835-B33A-CA07C186EB0F}"/>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graphicEl>
                                              <a:dgm id="{18B03463-1FBD-4DF5-8CA0-D3CB9BDC0293}"/>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graphicEl>
                                              <a:dgm id="{BCE7658B-2374-4A6C-9925-B2C56248DCAA}"/>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graphicEl>
                                              <a:dgm id="{F2CC6D0E-3420-43A0-A074-EA59B8378360}"/>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graphicEl>
                                              <a:dgm id="{FB7CB10E-F4A3-4CFB-A043-37C0CB11A50A}"/>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graphicEl>
                                              <a:dgm id="{B0E1ED7F-8955-4A62-AF5B-421E9A6BB16A}"/>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graphicEl>
                                              <a:dgm id="{A247ACDA-71C7-47A6-B9E0-06A52E45A326}"/>
                                            </p:graphic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P spid="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9436" y="171450"/>
            <a:ext cx="8363938" cy="567848"/>
          </a:xfrm>
        </p:spPr>
        <p:txBody>
          <a:bodyPr/>
          <a:lstStyle/>
          <a:p>
            <a:r>
              <a:rPr lang="en-GB" dirty="0" smtClean="0">
                <a:latin typeface="Segoe Light" charset="0"/>
              </a:rPr>
              <a:t>The Information Revolution</a:t>
            </a:r>
            <a:endParaRPr lang="en-GB" dirty="0">
              <a:latin typeface="Segoe Light" charset="0"/>
            </a:endParaRPr>
          </a:p>
        </p:txBody>
      </p:sp>
      <p:pic>
        <p:nvPicPr>
          <p:cNvPr id="1026" name="Picture 2" descr="http://blog.programmableweb.com/wp-content/api-timeline-201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9631" y="1195408"/>
            <a:ext cx="6850589" cy="346232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Chart 3"/>
          <p:cNvGraphicFramePr>
            <a:graphicFrameLocks/>
          </p:cNvGraphicFramePr>
          <p:nvPr>
            <p:extLst>
              <p:ext uri="{D42A27DB-BD31-4B8C-83A1-F6EECF244321}">
                <p14:modId xmlns:p14="http://schemas.microsoft.com/office/powerpoint/2010/main" val="4049997460"/>
              </p:ext>
            </p:extLst>
          </p:nvPr>
        </p:nvGraphicFramePr>
        <p:xfrm>
          <a:off x="2637614" y="916428"/>
          <a:ext cx="5472608" cy="329695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010563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wallpicshd.com/wp-content/uploads/2013/04/Free-Water-Wallpaper-H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30" y="397064"/>
            <a:ext cx="8940890" cy="4660710"/>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p:cNvSpPr>
            <a:spLocks noGrp="1"/>
          </p:cNvSpPr>
          <p:nvPr>
            <p:ph type="title"/>
          </p:nvPr>
        </p:nvSpPr>
        <p:spPr>
          <a:xfrm>
            <a:off x="389436" y="171450"/>
            <a:ext cx="8363938" cy="457049"/>
          </a:xfrm>
        </p:spPr>
        <p:txBody>
          <a:bodyPr/>
          <a:lstStyle/>
          <a:p>
            <a:r>
              <a:rPr lang="en-US" sz="3300" dirty="0"/>
              <a:t>Financial Markets Data is like water…</a:t>
            </a:r>
          </a:p>
        </p:txBody>
      </p:sp>
    </p:spTree>
    <p:extLst>
      <p:ext uri="{BB962C8B-B14F-4D97-AF65-F5344CB8AC3E}">
        <p14:creationId xmlns:p14="http://schemas.microsoft.com/office/powerpoint/2010/main" val="38894588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341730" y="384322"/>
            <a:ext cx="8382000" cy="886397"/>
          </a:xfrm>
        </p:spPr>
        <p:txBody>
          <a:bodyPr/>
          <a:lstStyle/>
          <a:p>
            <a:r>
              <a:rPr lang="en-GB" sz="3200" dirty="0" smtClean="0"/>
              <a:t>I will use a standard methodology for communicating “complex” products. </a:t>
            </a:r>
            <a:endParaRPr lang="en-GB" sz="3200" dirty="0"/>
          </a:p>
        </p:txBody>
      </p:sp>
      <p:graphicFrame>
        <p:nvGraphicFramePr>
          <p:cNvPr id="4" name="Diagram 3"/>
          <p:cNvGraphicFramePr/>
          <p:nvPr>
            <p:extLst>
              <p:ext uri="{D42A27DB-BD31-4B8C-83A1-F6EECF244321}">
                <p14:modId xmlns:p14="http://schemas.microsoft.com/office/powerpoint/2010/main" val="1886762357"/>
              </p:ext>
            </p:extLst>
          </p:nvPr>
        </p:nvGraphicFramePr>
        <p:xfrm>
          <a:off x="678874" y="1901537"/>
          <a:ext cx="7994071" cy="25769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a:xfrm>
            <a:off x="2369127" y="3896590"/>
            <a:ext cx="222818" cy="184666"/>
          </a:xfrm>
          <a:prstGeom prst="rect">
            <a:avLst/>
          </a:prstGeom>
          <a:noFill/>
        </p:spPr>
        <p:txBody>
          <a:bodyPr wrap="none" lIns="0" tIns="0" rIns="0" bIns="0" rtlCol="0">
            <a:spAutoFit/>
          </a:bodyPr>
          <a:lstStyle/>
          <a:p>
            <a:r>
              <a:rPr lang="en-GB" sz="1200" dirty="0" smtClean="0">
                <a:solidFill>
                  <a:schemeClr val="accent1"/>
                </a:solidFill>
                <a:latin typeface="Segoe Light" pitchFamily="34" charset="0"/>
              </a:rPr>
              <a:t>TM</a:t>
            </a:r>
            <a:endParaRPr lang="en-GB" sz="1600" dirty="0" smtClean="0">
              <a:solidFill>
                <a:schemeClr val="accent1"/>
              </a:solidFill>
              <a:latin typeface="Segoe Light" pitchFamily="34" charset="0"/>
            </a:endParaRPr>
          </a:p>
        </p:txBody>
      </p:sp>
      <p:sp>
        <p:nvSpPr>
          <p:cNvPr id="5" name="TextBox 4"/>
          <p:cNvSpPr txBox="1"/>
          <p:nvPr/>
        </p:nvSpPr>
        <p:spPr>
          <a:xfrm>
            <a:off x="6345382" y="4717472"/>
            <a:ext cx="1982915" cy="215444"/>
          </a:xfrm>
          <a:prstGeom prst="rect">
            <a:avLst/>
          </a:prstGeom>
          <a:noFill/>
        </p:spPr>
        <p:txBody>
          <a:bodyPr wrap="none" lIns="0" tIns="0" rIns="0" bIns="0" rtlCol="0">
            <a:spAutoFit/>
          </a:bodyPr>
          <a:lstStyle/>
          <a:p>
            <a:r>
              <a:rPr lang="en-GB" dirty="0" smtClean="0">
                <a:gradFill>
                  <a:gsLst>
                    <a:gs pos="0">
                      <a:schemeClr val="tx1"/>
                    </a:gs>
                    <a:gs pos="86000">
                      <a:schemeClr val="tx1"/>
                    </a:gs>
                  </a:gsLst>
                  <a:lin ang="5400000" scaled="0"/>
                </a:gradFill>
                <a:latin typeface="Segoe Light" pitchFamily="34" charset="0"/>
              </a:rPr>
              <a:t>“SPIN Selling”, Rackham</a:t>
            </a:r>
            <a:endParaRPr lang="en-GB" sz="2200" dirty="0" smtClean="0">
              <a:gradFill>
                <a:gsLst>
                  <a:gs pos="0">
                    <a:schemeClr val="tx1"/>
                  </a:gs>
                  <a:gs pos="86000">
                    <a:schemeClr val="tx1"/>
                  </a:gs>
                </a:gsLst>
                <a:lin ang="5400000" scaled="0"/>
              </a:gradFill>
              <a:latin typeface="Segoe Light" pitchFamily="34" charset="0"/>
            </a:endParaRPr>
          </a:p>
        </p:txBody>
      </p:sp>
    </p:spTree>
    <p:extLst>
      <p:ext uri="{BB962C8B-B14F-4D97-AF65-F5344CB8AC3E}">
        <p14:creationId xmlns:p14="http://schemas.microsoft.com/office/powerpoint/2010/main" val="6089945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89436" y="171450"/>
            <a:ext cx="8363938" cy="457049"/>
          </a:xfrm>
        </p:spPr>
        <p:txBody>
          <a:bodyPr/>
          <a:lstStyle/>
          <a:p>
            <a:r>
              <a:rPr lang="en-US" sz="3300" dirty="0"/>
              <a:t>Financial Markets Data is like water…</a:t>
            </a:r>
          </a:p>
        </p:txBody>
      </p:sp>
      <p:sp>
        <p:nvSpPr>
          <p:cNvPr id="2" name="Text Placeholder 1"/>
          <p:cNvSpPr>
            <a:spLocks noGrp="1"/>
          </p:cNvSpPr>
          <p:nvPr>
            <p:ph type="body" sz="quarter" idx="10"/>
          </p:nvPr>
        </p:nvSpPr>
        <p:spPr>
          <a:xfrm>
            <a:off x="780062" y="1085850"/>
            <a:ext cx="8363938" cy="2846164"/>
          </a:xfrm>
        </p:spPr>
        <p:txBody>
          <a:bodyPr/>
          <a:lstStyle/>
          <a:p>
            <a:pPr marL="431064" indent="-428682">
              <a:buFont typeface="Arial" pitchFamily="34" charset="0"/>
              <a:buChar char="•"/>
            </a:pPr>
            <a:r>
              <a:rPr lang="en-US" sz="2400" dirty="0"/>
              <a:t>Everyone needs it. Everyone knows where to get it.</a:t>
            </a:r>
          </a:p>
          <a:p>
            <a:pPr marL="431064" indent="-428682">
              <a:buFont typeface="Arial" pitchFamily="34" charset="0"/>
              <a:buChar char="•"/>
            </a:pPr>
            <a:r>
              <a:rPr lang="en-US" sz="2400" dirty="0"/>
              <a:t>Nobody is sure where it really came from, or goes to.</a:t>
            </a:r>
          </a:p>
          <a:p>
            <a:pPr marL="431064" indent="-428682">
              <a:buFont typeface="Arial" pitchFamily="34" charset="0"/>
              <a:buChar char="•"/>
            </a:pPr>
            <a:r>
              <a:rPr lang="en-US" sz="2400" dirty="0"/>
              <a:t>…really knows its true cost, or true value.</a:t>
            </a:r>
          </a:p>
          <a:p>
            <a:pPr marL="431064" indent="-428682">
              <a:buFont typeface="Arial" pitchFamily="34" charset="0"/>
              <a:buChar char="•"/>
            </a:pPr>
            <a:r>
              <a:rPr lang="en-US" sz="2400" dirty="0"/>
              <a:t>…likes to pay for it, or to share it.</a:t>
            </a:r>
          </a:p>
          <a:p>
            <a:pPr marL="431064" indent="-428682">
              <a:buFont typeface="Arial" pitchFamily="34" charset="0"/>
              <a:buChar char="•"/>
            </a:pPr>
            <a:r>
              <a:rPr lang="en-US" sz="2400" dirty="0"/>
              <a:t>…knows how much is wasted.</a:t>
            </a:r>
          </a:p>
          <a:p>
            <a:pPr marL="431064" indent="-428682">
              <a:buFont typeface="Arial" pitchFamily="34" charset="0"/>
              <a:buChar char="•"/>
            </a:pPr>
            <a:r>
              <a:rPr lang="en-US" sz="2400" dirty="0"/>
              <a:t>You might get washed away by it.</a:t>
            </a:r>
          </a:p>
          <a:p>
            <a:pPr marL="431064" indent="-428682">
              <a:buFont typeface="Arial" pitchFamily="34" charset="0"/>
              <a:buChar char="•"/>
            </a:pPr>
            <a:r>
              <a:rPr lang="en-US" sz="2400" dirty="0"/>
              <a:t>You only find out it was bad after you have drunk it.</a:t>
            </a:r>
          </a:p>
        </p:txBody>
      </p:sp>
    </p:spTree>
    <p:extLst>
      <p:ext uri="{BB962C8B-B14F-4D97-AF65-F5344CB8AC3E}">
        <p14:creationId xmlns:p14="http://schemas.microsoft.com/office/powerpoint/2010/main" val="41640143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AutoShape 2" descr="data:image/jpeg;base64,/9j/4AAQSkZJRgABAQAAAQABAAD/2wCEAAkGBhAPEBAQEBESDw4PEBEPEBEQEBIQFBAQFxAVFBUQEhIYHSgeFxojGhYSHy8gJScpLCwsFh42NTAqNSYtLCkBCQoKDgwOGg8PGjUkHiQ1NTA1MjQ1Li8pNTUqKio0LDYsNTU1Ki8sLDAvNS0qLS8tKSwtKSwrKSwpLCwuKSwsKf/AABEIAKkBKgMBIgACEQEDEQH/xAAcAAEAAQUBAQAAAAAAAAAAAAAABgEDBAUHAgj/xABAEAACAgIABQEDBwkFCQAAAAAAAQIDBBEFBhIhMUEHE1EUIjJhcXOxNUJScoGRobLBFyMlM2IVFiRDU2OSwuH/xAAaAQEAAgMBAAAAAAAAAAAAAAAAAwUBAgQG/8QAMBEAAgIBAgQDBwQDAQAAAAAAAAECAxEEIRITMUFRccEFFCJhkbHRMoGh8TPS8CP/2gAMAwEAAhEDEQA/AO4gAAAAAAAAAAAAAAAAAAAAAAAAAAAAAAAAAAAAAAAAAAAAAAAAAAAAAAAAAAAAAAAAAAAAAAAAAAAAAAAAAAAAAAAAAAAAAAAAAAAAAAAAAAAAAAAAAAAAAAAAAAAbAAA2AAAAAAAAAAAAAAAAAAAAAAAAAAAAAAAAAAAAAAAAAAAAAAAAeZ+H9gA2YeXxrHpX95dXDX6U4/gcO4lzBlWzmp5FskpyWutpa340jWS7933f19y6h7Kz+qRST9rY2jE7Tme0jh9fZWux/wDbg5fxNFl+1+tf5OPKX12SUV+5HMyjOuHs2hdcs45+075dNjo3A/aPlZWZRS4111WT1JJOT1p+rOmbOEck/lDF+8/ozplntIwY3SplKcXGbrc3D5qknp9/gV+u0uLFGqPbt5lhodVmDdsu/clgLVNqklKLUoyW013TXxRdKotwAAAAAAAAAAAAAAAAAAAAAAAAAAAAAAAAAAAAAAAAAAeZ+H9h6PM/D+wA+csn6c/15fzM9YeFZdNV1QlZOXiMVt//AA85H05/ry/mZ0f2RUQ6cmfb3qlCO/VQ03+J67UXcmpzPIaennWqGcEb/s44jrfuo/Z7yOyP5uFZTZKq1dNkHqSfo/2E65r5t4piZU1/l0KX91utOE467Ny87/aiFcW4nLKunfOKjOx7ko71vWuxppp3T+KeMPwN9TCmHwwzleJsOSPyhifef+rMDjT/AOJyd/8AXt3/AObM7kj8oYn3n9GdMt9m2FO6V01ZJzm7JQc/muTe321vX1bIr9TCi7M+69WSUaad9OIdn6I0ns85zqhVXh3twmm1VOX0ZRb+bDfodGTIP7R+F4axOuSjVbDUKHBacmv+X28r8DV8r+06MIVUZUZfN1D36aa16Oa8/BbKuyj3iPOqXmvwWtV/u8uTa/J/k6bso2eKrFJJp7TSaa9U/U9yK0szEzeLUUJO62upPx1zUd/vK4XFab03TbC1Ly65KWvt0QjlTBpzMrOsy4xuya75QhCzv0VLw4wZMOH8Dx8eU50VRqlYkp9C0nreu3j1Z021wr+HL4v4OWqydnxYXD/Jd4XxinKjKdM+uMJuuT01qa8rv9pmnOeS+YqMPGuVjk5zzLnGuuLsnJLp3JRXp9ZLOBc1Y+b1RqclZD6dc4uMo/Xpi/Tyrk8J4XcUaiM4rLWX2N0Nmg4rznjY9jqfXZdHvKFVcrHFf6teDI4HzLj5qk6ZPqg9ThOLjOD+uLInVNR4mtiVXQcuFPc2+wR7J51xK/fJym50z91KChJylPv82C/O8Mu5HN2NVRXfY5Qjb2hXKL95J71pQ8meTZt8PUc6vffobzZi5XFKKmlbbCttbSnJR2vj3NRwrnTGyLFSuuq6XeMLoSrcv1d+TTczYVd/F8Gu2KnXKmzcZd09OTRJCh8fDZts39ERzvXBxQ33x9SX4/FKbe1dsLH8ITUvwMpMgnOPKeNj408rGh8mvx9ThKtuO+6Wmbz/AHrpoxce/Jn0TuqhJRScpTk4rfTFefJiVKaUq8vO3zEbmm42YWN/kSAweKcaoxYxlfYq4ykoRbT7yfp2NPhc/Yllka5e8olN6h76uVak/qb7GZzJk4lddby4KdcrYRhuHXqxv5rNVVKM1GcX6/sbO6Motwa9Dcxkmt/EbNXxDj9GNOqu2XQ7uroevm6itvb9DV/2iYXXGLdkYSeo2yqlGtv4qTXj6zEabJLMYs2ldXF4lJEo2NkR5+5jjRjTqhOyN9tfVVOtS1ret9a7IzuV+ZqcqMKoOx2Qqi5udcorxpvqfnubcifL5mNjXnw5nLzuSEAEBOAAAAAAAAADzPw/sPR5n4f2AHzlkfTn+vL8WZ3AuOXYVnvqXrfaSe+ma/RkviYOR9Of68v5mS7kPimDCF9Gb09Nsoyj7yO49lrz6M9ffLhry48XyPH0x4rMKWPmTPl3mrH4rCdNtSVijudc0pRkvDcWc35y4LHDy51V793pWQT/ADVJfR/YdBp4rwfhylZTKvrkvFT95OS+C+COa8x8clm5E75LpUtRjH9GC8J/WV+ig1a3BNQ+fiWGtkuUlNpz+XgX+SPyhi/ef0Z3bZwnkhf4hi/ef0ZKcz2p31ZNkHTXKqu2Vek5KTjGTW9/Hsa6/TzutSh2XqbaDUQpqfH3foX/AGu4ljjj2pN1Qc4y14Un4b/A5rGLbSS2320ltt/BI6RzPzvHNrjiYUJW2ZCSnuP0E/MV9f1+hIuV+SMfErrlOuM8qK3KxrbUvPzd/AzVqHpaFGxb9l3/AHMW6Zaq9ut7d3+DactY068TGhZ9OFMIy35T0uxs5BISKOT4m2XsVwpLwI1zBydDIn8oonLGzI+LYdlLXpNepb5V5hustuw8uKWVjrblH6NkP0ki0+LcWqcoywoZK6pdFldsYbj1Pp6k38NF7lvgV6yL83L6Y33RUI1we1XBem/V+Dse1bVjT8N03/XmcSxzE60147NL+/I13swwoe7yrtL3jyrIdWu6itNRT/ay9dSq+O1OK6fe4s3PX5zW+7M3kXhF2LTdC6KjKeTZZFJqXzWo6fb7D1lcKtlxWnIUd0Qx51yltdpPfbRtOxO6bzs0/sa11tUwWN019zHu5rgr7a8PEsyrYy1bOtRjHrS1pzfnRquXL7ZcZudtKxp2YvVKtNS3qUdSbXqXuH4nEeHWZFdONHLputldCasjBxcnvU99zI4HwTNjxKeXkqLjZjuLcH82Em46rS8vSXk3xXCMsYw11zu+nbt9DTNk5RznKfTGy/P1LXKGFCXEeJ2tblC5Qhv83bbk19ukYOdm3PjF7hjPLeNXCNcOpJV9UU3PT9XskPLXCbqcniFlkemGRcp1PafVFb769PJj8e4LlV5az8JRsm4e7upk+n3kV4afx8GFZHmvfrHC8OiMuqXKW3STb8erNTx95+Z7j/D51WU3QsjZ1wbST7rz8C7zU7/9qYPydQ+Ue4m4+830779W9G3w+J8TusgpYcMWpSTtnZbGcnH1UIx9SvE+EXT4piZEY7oqqnGctrs3vXb9ojZwySaSwn0eeq82ZlXxRbi3u12x0fkjCyOXOIZ3TDOuqhjKSlKqhPdmntKUn6FnhGLC7jGV1xTjh011UQfdQXSu6X7f4k4InxzgeVVl/L8FRnZKHu76JvpVsV4afx8EVdzlmLwsrbsv+fQkspUMSWXvv3ff7GbzvgV24OR1pbhW5xl6xku6aZGeYMqVvCuGzn3lK7Gbfx7+TYZ0eJcRj8nnjxwqJ6V1krFZKUfWMFH4mZzVy/OzGxqMaCapupetparj5ZLU1XwRk11z5bEdqdnFKK2xjz3MHnTFjbm8LrmtwlOe18daev4G352w4S4fkpxWoVSlHsvmuK2tfAs8e4Rdbm8PthFOvHlN2S2l07iku3qbPmXDndiZFVa3ZZVOMV422u3ci5i/8sPp/sScH+Xbr+CNcXn1cBUpd5PGr7v6tIlfBor5PR2S/uoen+lGmny/bZwlYb1C75Ooab2lNem/gXeVcrN6VTlYyojVWoqz3kZe8a7dop9uwsxKDw+km/r9zNeYzXEuqX8fYkYAOI7QAAAAAAAAAeZ+H9jPRSa7P7AD5xyfpz/Xl/MzxsnHEPZVlqUpVzrtTlKWtuD7veu5oMzkzPq31Y1jS9YLrX8D10NTVPpJHj7NNdF7xZpUD3bRKD1OMoP4Si4/ieNnQc5vOSfyhifef0ZhcYrfyvIik5P5Rakkm2/nv0Mzkn8oYv3n9Gdujw+pT61XBWeevoXV+/RWarVe725xnK9WWml0vvFWM4w/REf5B5bWLjQlOtRybNym2vnJPxFv6iU6CRU8/ZY7JOUu56CutVxUY9gUKg0JCmhoqACmhoqACmhoqACmhoqACmhoqACg0VABTQ0VABTQ0VABTQ0VAAAAAAAAAAAAAAAABTQ0VABYvw4WdpwhNf6oqX4mnzOROH276seEW/WG4P8Agb8G8bJw/S8Gkq4T/UskRwvZtjUZFWRVOyLql1KDakn28b8ktSKgzZbOx5m8mK6oVrEFgAAjJAAAAAAAAAAAAAAAAAAAAAAAAAAAAAAAAAAAAAAAAAAAAAAAAAAAAAAAAAAAAAAAAAAAAAAAAAAAAAAAAAAAAAAAAAAAAAAAAAAAAAAAAAAAAAAAAAAAAAAAAAAAAAAAAAAAAAAAAAAAAAAAAAAAAAAAAAAAAAAAAAAAAAAAAAAAAAAAAAAAAAAAAAAAAAAAAAAAAAAAAAAAAAAAAAAD/9k="/>
          <p:cNvSpPr>
            <a:spLocks noChangeAspect="1" noChangeArrowheads="1"/>
          </p:cNvSpPr>
          <p:nvPr/>
        </p:nvSpPr>
        <p:spPr bwMode="auto">
          <a:xfrm>
            <a:off x="853721" y="436419"/>
            <a:ext cx="228660" cy="228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68589" tIns="34295" rIns="68589" bIns="34295" numCol="1" anchor="t" anchorCtr="0" compatLnSpc="1">
            <a:prstTxWarp prst="textNoShape">
              <a:avLst/>
            </a:prstTxWarp>
          </a:bodyPr>
          <a:lstStyle/>
          <a:p>
            <a:endParaRPr lang="en-US"/>
          </a:p>
        </p:txBody>
      </p:sp>
      <p:sp>
        <p:nvSpPr>
          <p:cNvPr id="7" name="Oval 6"/>
          <p:cNvSpPr/>
          <p:nvPr/>
        </p:nvSpPr>
        <p:spPr bwMode="auto">
          <a:xfrm>
            <a:off x="610944" y="467592"/>
            <a:ext cx="5529403" cy="862445"/>
          </a:xfrm>
          <a:prstGeom prst="ellipse">
            <a:avLst/>
          </a:prstGeom>
          <a:solidFill>
            <a:schemeClr val="accent2">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rgbClr val="FFFFFF"/>
                  </a:gs>
                  <a:gs pos="100000">
                    <a:srgbClr val="FFFFFF"/>
                  </a:gs>
                </a:gsLst>
                <a:lin ang="5400000" scaled="0"/>
              </a:gradFill>
            </a:endParaRPr>
          </a:p>
        </p:txBody>
      </p:sp>
      <p:sp>
        <p:nvSpPr>
          <p:cNvPr id="76" name="Oval 75"/>
          <p:cNvSpPr/>
          <p:nvPr/>
        </p:nvSpPr>
        <p:spPr bwMode="auto">
          <a:xfrm>
            <a:off x="3011870" y="467590"/>
            <a:ext cx="5529403" cy="862445"/>
          </a:xfrm>
          <a:prstGeom prst="ellipse">
            <a:avLst/>
          </a:prstGeom>
          <a:solidFill>
            <a:schemeClr val="accent2">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rgbClr val="FFFFFF"/>
                  </a:gs>
                  <a:gs pos="100000">
                    <a:srgbClr val="FFFFFF"/>
                  </a:gs>
                </a:gsLst>
                <a:lin ang="5400000" scaled="0"/>
              </a:gradFill>
            </a:endParaRPr>
          </a:p>
        </p:txBody>
      </p:sp>
      <p:sp>
        <p:nvSpPr>
          <p:cNvPr id="77" name="Rounded Rectangle 23"/>
          <p:cNvSpPr>
            <a:spLocks noChangeAspect="1"/>
          </p:cNvSpPr>
          <p:nvPr/>
        </p:nvSpPr>
        <p:spPr bwMode="auto">
          <a:xfrm>
            <a:off x="125226" y="2141444"/>
            <a:ext cx="8925335" cy="514788"/>
          </a:xfrm>
          <a:prstGeom prst="rect">
            <a:avLst/>
          </a:prstGeom>
          <a:solidFill>
            <a:schemeClr val="accent2"/>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89" tIns="34295" rIns="34295" bIns="34295" numCol="1" rtlCol="0" anchor="b" anchorCtr="0" compatLnSpc="1">
            <a:prstTxWarp prst="textNoShape">
              <a:avLst/>
            </a:prstTxWarp>
          </a:bodyPr>
          <a:lstStyle/>
          <a:p>
            <a:pPr algn="ctr" defTabSz="914324" fontAlgn="base">
              <a:lnSpc>
                <a:spcPct val="90000"/>
              </a:lnSpc>
              <a:spcBef>
                <a:spcPct val="0"/>
              </a:spcBef>
              <a:spcAft>
                <a:spcPct val="0"/>
              </a:spcAft>
            </a:pPr>
            <a:r>
              <a:rPr lang="en-US" sz="2700" b="1"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Data Distribution Platform</a:t>
            </a:r>
          </a:p>
        </p:txBody>
      </p:sp>
      <p:sp>
        <p:nvSpPr>
          <p:cNvPr id="9" name="TextBox 8"/>
          <p:cNvSpPr txBox="1"/>
          <p:nvPr/>
        </p:nvSpPr>
        <p:spPr>
          <a:xfrm>
            <a:off x="3578321" y="732612"/>
            <a:ext cx="1995574" cy="332399"/>
          </a:xfrm>
          <a:prstGeom prst="rect">
            <a:avLst/>
          </a:prstGeom>
          <a:noFill/>
        </p:spPr>
        <p:txBody>
          <a:bodyPr wrap="square" lIns="0" tIns="0" rIns="0" bIns="0" rtlCol="0">
            <a:spAutoFit/>
          </a:bodyPr>
          <a:lstStyle/>
          <a:p>
            <a:pPr>
              <a:lnSpc>
                <a:spcPct val="90000"/>
              </a:lnSpc>
              <a:spcBef>
                <a:spcPct val="20000"/>
              </a:spcBef>
              <a:buSzPct val="80000"/>
            </a:pPr>
            <a:r>
              <a:rPr lang="en-US" sz="2400" dirty="0">
                <a:solidFill>
                  <a:schemeClr val="bg1"/>
                </a:solidFill>
              </a:rPr>
              <a:t>Derived Data</a:t>
            </a:r>
          </a:p>
        </p:txBody>
      </p:sp>
      <p:sp>
        <p:nvSpPr>
          <p:cNvPr id="79" name="TextBox 78"/>
          <p:cNvSpPr txBox="1"/>
          <p:nvPr/>
        </p:nvSpPr>
        <p:spPr>
          <a:xfrm>
            <a:off x="6291056" y="732612"/>
            <a:ext cx="2250217" cy="332399"/>
          </a:xfrm>
          <a:prstGeom prst="rect">
            <a:avLst/>
          </a:prstGeom>
          <a:noFill/>
        </p:spPr>
        <p:txBody>
          <a:bodyPr wrap="square" lIns="0" tIns="0" rIns="0" bIns="0" rtlCol="0">
            <a:spAutoFit/>
          </a:bodyPr>
          <a:lstStyle/>
          <a:p>
            <a:pPr>
              <a:lnSpc>
                <a:spcPct val="90000"/>
              </a:lnSpc>
              <a:spcBef>
                <a:spcPct val="20000"/>
              </a:spcBef>
              <a:buSzPct val="80000"/>
            </a:pPr>
            <a:r>
              <a:rPr lang="en-US" sz="2400" dirty="0">
                <a:gradFill>
                  <a:gsLst>
                    <a:gs pos="0">
                      <a:srgbClr val="292929">
                        <a:lumMod val="90000"/>
                        <a:lumOff val="10000"/>
                      </a:srgbClr>
                    </a:gs>
                    <a:gs pos="86000">
                      <a:srgbClr val="292929">
                        <a:lumMod val="90000"/>
                        <a:lumOff val="10000"/>
                      </a:srgbClr>
                    </a:gs>
                  </a:gsLst>
                  <a:lin ang="5400000" scaled="0"/>
                </a:gradFill>
              </a:rPr>
              <a:t>Reference Data</a:t>
            </a:r>
          </a:p>
        </p:txBody>
      </p:sp>
      <p:sp>
        <p:nvSpPr>
          <p:cNvPr id="80" name="TextBox 79"/>
          <p:cNvSpPr txBox="1"/>
          <p:nvPr/>
        </p:nvSpPr>
        <p:spPr>
          <a:xfrm>
            <a:off x="1016296" y="732612"/>
            <a:ext cx="1995574" cy="332399"/>
          </a:xfrm>
          <a:prstGeom prst="rect">
            <a:avLst/>
          </a:prstGeom>
          <a:noFill/>
        </p:spPr>
        <p:txBody>
          <a:bodyPr wrap="square" lIns="0" tIns="0" rIns="0" bIns="0" rtlCol="0">
            <a:spAutoFit/>
          </a:bodyPr>
          <a:lstStyle/>
          <a:p>
            <a:pPr>
              <a:lnSpc>
                <a:spcPct val="90000"/>
              </a:lnSpc>
              <a:spcBef>
                <a:spcPct val="20000"/>
              </a:spcBef>
              <a:buSzPct val="80000"/>
            </a:pPr>
            <a:r>
              <a:rPr lang="en-US" sz="2400" dirty="0">
                <a:gradFill>
                  <a:gsLst>
                    <a:gs pos="0">
                      <a:srgbClr val="292929">
                        <a:lumMod val="90000"/>
                        <a:lumOff val="10000"/>
                      </a:srgbClr>
                    </a:gs>
                    <a:gs pos="86000">
                      <a:srgbClr val="292929">
                        <a:lumMod val="90000"/>
                        <a:lumOff val="10000"/>
                      </a:srgbClr>
                    </a:gs>
                  </a:gsLst>
                  <a:lin ang="5400000" scaled="0"/>
                </a:gradFill>
              </a:rPr>
              <a:t>Market Data</a:t>
            </a:r>
          </a:p>
        </p:txBody>
      </p:sp>
      <p:sp>
        <p:nvSpPr>
          <p:cNvPr id="81" name="Rounded Rectangle 23"/>
          <p:cNvSpPr>
            <a:spLocks noChangeAspect="1"/>
          </p:cNvSpPr>
          <p:nvPr/>
        </p:nvSpPr>
        <p:spPr bwMode="auto">
          <a:xfrm>
            <a:off x="128478" y="3406565"/>
            <a:ext cx="1450488" cy="800100"/>
          </a:xfrm>
          <a:prstGeom prst="rect">
            <a:avLst/>
          </a:prstGeom>
          <a:solidFill>
            <a:schemeClr val="accent2">
              <a:lumMod val="75000"/>
            </a:schemeClr>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89" tIns="34295" rIns="34295" bIns="34295" numCol="1" rtlCol="0" anchor="t" anchorCtr="0" compatLnSpc="1">
            <a:prstTxWarp prst="textNoShape">
              <a:avLst/>
            </a:prstTxWarp>
          </a:bodyPr>
          <a:lstStyle/>
          <a:p>
            <a:pPr defTabSz="914324" fontAlgn="base">
              <a:lnSpc>
                <a:spcPct val="90000"/>
              </a:lnSpc>
              <a:spcBef>
                <a:spcPct val="0"/>
              </a:spcBef>
              <a:spcAft>
                <a:spcPct val="0"/>
              </a:spcAft>
            </a:pPr>
            <a:r>
              <a:rPr lang="en-US" b="1" i="1"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Market Access Providers</a:t>
            </a:r>
            <a:endParaRPr lang="en-US" b="1" i="1"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endParaRPr>
          </a:p>
        </p:txBody>
      </p:sp>
      <p:sp>
        <p:nvSpPr>
          <p:cNvPr id="95" name="Rounded Rectangle 23"/>
          <p:cNvSpPr>
            <a:spLocks noChangeAspect="1"/>
          </p:cNvSpPr>
          <p:nvPr/>
        </p:nvSpPr>
        <p:spPr bwMode="auto">
          <a:xfrm>
            <a:off x="2006469" y="3406565"/>
            <a:ext cx="1450488" cy="800100"/>
          </a:xfrm>
          <a:prstGeom prst="rect">
            <a:avLst/>
          </a:prstGeom>
          <a:solidFill>
            <a:srgbClr val="00B050"/>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89" tIns="34295" rIns="34295" bIns="34295" numCol="1" rtlCol="0" anchor="t" anchorCtr="0" compatLnSpc="1">
            <a:prstTxWarp prst="textNoShape">
              <a:avLst/>
            </a:prstTxWarp>
          </a:bodyPr>
          <a:lstStyle/>
          <a:p>
            <a:pPr defTabSz="914324" fontAlgn="base">
              <a:lnSpc>
                <a:spcPct val="90000"/>
              </a:lnSpc>
              <a:spcBef>
                <a:spcPct val="0"/>
              </a:spcBef>
              <a:spcAft>
                <a:spcPct val="0"/>
              </a:spcAft>
            </a:pPr>
            <a:r>
              <a:rPr lang="en-US" sz="1800" b="1"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Front Office </a:t>
            </a:r>
            <a:r>
              <a:rPr lang="en-US" b="1"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
            </a:r>
            <a:br>
              <a:rPr lang="en-US" b="1"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br>
            <a:r>
              <a:rPr lang="en-US"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a:t>
            </a:r>
            <a:r>
              <a:rPr lang="en-US" i="1"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Sales and Trading</a:t>
            </a:r>
            <a:r>
              <a:rPr lang="en-US"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a:t>
            </a:r>
            <a:endParaRPr lang="en-US"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endParaRPr>
          </a:p>
        </p:txBody>
      </p:sp>
      <p:sp>
        <p:nvSpPr>
          <p:cNvPr id="110" name="Rounded Rectangle 23"/>
          <p:cNvSpPr>
            <a:spLocks noChangeAspect="1"/>
          </p:cNvSpPr>
          <p:nvPr/>
        </p:nvSpPr>
        <p:spPr bwMode="auto">
          <a:xfrm>
            <a:off x="3884460" y="3405020"/>
            <a:ext cx="1450488" cy="800100"/>
          </a:xfrm>
          <a:prstGeom prst="rect">
            <a:avLst/>
          </a:prstGeom>
          <a:solidFill>
            <a:srgbClr val="FF0000"/>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89" tIns="34295" rIns="34295" bIns="34295" numCol="1" rtlCol="0" anchor="t" anchorCtr="0" compatLnSpc="1">
            <a:prstTxWarp prst="textNoShape">
              <a:avLst/>
            </a:prstTxWarp>
          </a:bodyPr>
          <a:lstStyle/>
          <a:p>
            <a:pPr defTabSz="914324" fontAlgn="base">
              <a:lnSpc>
                <a:spcPct val="90000"/>
              </a:lnSpc>
              <a:spcBef>
                <a:spcPct val="0"/>
              </a:spcBef>
              <a:spcAft>
                <a:spcPct val="0"/>
              </a:spcAft>
            </a:pPr>
            <a:r>
              <a:rPr lang="en-US" sz="1800" b="1"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Middle Office </a:t>
            </a:r>
            <a:r>
              <a:rPr lang="en-US"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a:t>
            </a:r>
            <a:r>
              <a:rPr lang="en-US" i="1"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Market Risk, Credit Risk etc</a:t>
            </a:r>
            <a:r>
              <a:rPr lang="en-US"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a:t>
            </a:r>
            <a:endParaRPr lang="en-US"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endParaRPr>
          </a:p>
        </p:txBody>
      </p:sp>
      <p:sp>
        <p:nvSpPr>
          <p:cNvPr id="111" name="Rounded Rectangle 23"/>
          <p:cNvSpPr>
            <a:spLocks noChangeAspect="1"/>
          </p:cNvSpPr>
          <p:nvPr/>
        </p:nvSpPr>
        <p:spPr bwMode="auto">
          <a:xfrm>
            <a:off x="5762452" y="3406565"/>
            <a:ext cx="1450488" cy="800100"/>
          </a:xfrm>
          <a:prstGeom prst="rect">
            <a:avLst/>
          </a:prstGeom>
          <a:solidFill>
            <a:srgbClr val="7030A0"/>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89" tIns="34295" rIns="34295" bIns="34295" numCol="1" rtlCol="0" anchor="t" anchorCtr="0" compatLnSpc="1">
            <a:prstTxWarp prst="textNoShape">
              <a:avLst/>
            </a:prstTxWarp>
          </a:bodyPr>
          <a:lstStyle/>
          <a:p>
            <a:pPr defTabSz="914324" fontAlgn="base">
              <a:lnSpc>
                <a:spcPct val="90000"/>
              </a:lnSpc>
              <a:spcBef>
                <a:spcPct val="0"/>
              </a:spcBef>
              <a:spcAft>
                <a:spcPct val="0"/>
              </a:spcAft>
            </a:pPr>
            <a:r>
              <a:rPr lang="en-US" sz="1800" b="1"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Back Office </a:t>
            </a:r>
            <a:r>
              <a:rPr lang="en-US"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a:t>
            </a:r>
            <a:r>
              <a:rPr lang="en-US" i="1"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Clearing, Settlement etc</a:t>
            </a:r>
            <a:r>
              <a:rPr lang="en-US"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a:t>
            </a:r>
            <a:endParaRPr lang="en-US"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endParaRPr>
          </a:p>
        </p:txBody>
      </p:sp>
      <p:sp>
        <p:nvSpPr>
          <p:cNvPr id="112" name="Rounded Rectangle 23"/>
          <p:cNvSpPr>
            <a:spLocks noChangeAspect="1"/>
          </p:cNvSpPr>
          <p:nvPr/>
        </p:nvSpPr>
        <p:spPr bwMode="auto">
          <a:xfrm>
            <a:off x="7616835" y="3406565"/>
            <a:ext cx="1450488" cy="800100"/>
          </a:xfrm>
          <a:prstGeom prst="rect">
            <a:avLst/>
          </a:prstGeom>
          <a:solidFill>
            <a:schemeClr val="accent1">
              <a:lumMod val="75000"/>
            </a:schemeClr>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89" tIns="34295" rIns="34295" bIns="34295" numCol="1" rtlCol="0" anchor="t" anchorCtr="0" compatLnSpc="1">
            <a:prstTxWarp prst="textNoShape">
              <a:avLst/>
            </a:prstTxWarp>
          </a:bodyPr>
          <a:lstStyle/>
          <a:p>
            <a:pPr defTabSz="914324" fontAlgn="base">
              <a:lnSpc>
                <a:spcPct val="90000"/>
              </a:lnSpc>
              <a:spcBef>
                <a:spcPct val="0"/>
              </a:spcBef>
              <a:spcAft>
                <a:spcPct val="0"/>
              </a:spcAft>
            </a:pPr>
            <a:r>
              <a:rPr lang="en-US" b="1" i="1"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Clients and Counterparties </a:t>
            </a:r>
            <a:endParaRPr lang="en-US" b="1" i="1"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endParaRPr>
          </a:p>
        </p:txBody>
      </p:sp>
      <p:sp>
        <p:nvSpPr>
          <p:cNvPr id="113" name="Rounded Rectangle 23"/>
          <p:cNvSpPr>
            <a:spLocks noChangeAspect="1"/>
          </p:cNvSpPr>
          <p:nvPr/>
        </p:nvSpPr>
        <p:spPr bwMode="auto">
          <a:xfrm>
            <a:off x="125226" y="2656232"/>
            <a:ext cx="8925335" cy="257394"/>
          </a:xfrm>
          <a:prstGeom prst="rect">
            <a:avLst/>
          </a:prstGeom>
          <a:solidFill>
            <a:srgbClr val="0070C0">
              <a:alpha val="70000"/>
            </a:srgbClr>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68589" tIns="34295" rIns="34295" bIns="34295" numCol="1" rtlCol="0" anchor="b" anchorCtr="0" compatLnSpc="1">
            <a:prstTxWarp prst="textNoShape">
              <a:avLst/>
            </a:prstTxWarp>
          </a:bodyPr>
          <a:lstStyle/>
          <a:p>
            <a:pPr algn="ctr" defTabSz="914324" fontAlgn="base">
              <a:lnSpc>
                <a:spcPct val="90000"/>
              </a:lnSpc>
              <a:spcBef>
                <a:spcPct val="0"/>
              </a:spcBef>
              <a:spcAft>
                <a:spcPct val="0"/>
              </a:spcAft>
            </a:pPr>
            <a:r>
              <a:rPr lang="en-US" b="1" dirty="0" smtClean="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rPr>
              <a:t>Orders – Trades – Positions - Risk Management - Regulation/Compliance - General Ledger - Confirmations - Payments</a:t>
            </a:r>
            <a:endParaRPr lang="en-US" b="1" dirty="0">
              <a:ln>
                <a:solidFill>
                  <a:schemeClr val="bg1">
                    <a:alpha val="0"/>
                  </a:schemeClr>
                </a:solidFill>
              </a:ln>
              <a:solidFill>
                <a:schemeClr val="bg1">
                  <a:alpha val="99000"/>
                </a:schemeClr>
              </a:solidFill>
              <a:latin typeface="Segoe UI Light" pitchFamily="34" charset="0"/>
              <a:ea typeface="Segoe UI" pitchFamily="34" charset="0"/>
              <a:cs typeface="Segoe UI" pitchFamily="34" charset="0"/>
            </a:endParaRPr>
          </a:p>
        </p:txBody>
      </p:sp>
      <p:sp>
        <p:nvSpPr>
          <p:cNvPr id="114" name="Up-Down Arrow 113"/>
          <p:cNvSpPr/>
          <p:nvPr/>
        </p:nvSpPr>
        <p:spPr bwMode="auto">
          <a:xfrm rot="10800000">
            <a:off x="4367826" y="1413163"/>
            <a:ext cx="416565" cy="592282"/>
          </a:xfrm>
          <a:prstGeom prst="upDownArrow">
            <a:avLst>
              <a:gd name="adj1" fmla="val 50000"/>
              <a:gd name="adj2" fmla="val 59741"/>
            </a:avLst>
          </a:prstGeom>
          <a:solidFill>
            <a:schemeClr val="accent2">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6" tIns="34293" rIns="68586" bIns="34293" numCol="1" spcCol="0" rtlCol="0" fromWordArt="0" anchor="ctr" anchorCtr="0" forceAA="0" compatLnSpc="1">
            <a:prstTxWarp prst="textNoShape">
              <a:avLst/>
            </a:prstTxWarp>
            <a:noAutofit/>
          </a:bodyPr>
          <a:lstStyle/>
          <a:p>
            <a:pPr algn="ctr" defTabSz="685666" fontAlgn="base">
              <a:spcBef>
                <a:spcPct val="0"/>
              </a:spcBef>
              <a:spcAft>
                <a:spcPct val="0"/>
              </a:spcAft>
            </a:pPr>
            <a:endParaRPr lang="en-US" sz="1700" dirty="0">
              <a:gradFill>
                <a:gsLst>
                  <a:gs pos="0">
                    <a:srgbClr val="FFFFFF"/>
                  </a:gs>
                  <a:gs pos="100000">
                    <a:srgbClr val="FFFFFF"/>
                  </a:gs>
                </a:gsLst>
                <a:lin ang="5400000" scaled="0"/>
              </a:gradFill>
            </a:endParaRPr>
          </a:p>
        </p:txBody>
      </p:sp>
      <p:sp>
        <p:nvSpPr>
          <p:cNvPr id="116" name="Up-Down Arrow 115"/>
          <p:cNvSpPr/>
          <p:nvPr/>
        </p:nvSpPr>
        <p:spPr bwMode="auto">
          <a:xfrm rot="10800000">
            <a:off x="7207882" y="1413163"/>
            <a:ext cx="416565" cy="592282"/>
          </a:xfrm>
          <a:prstGeom prst="upDownArrow">
            <a:avLst>
              <a:gd name="adj1" fmla="val 50000"/>
              <a:gd name="adj2" fmla="val 59741"/>
            </a:avLst>
          </a:prstGeom>
          <a:solidFill>
            <a:schemeClr val="accent2">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6" tIns="34293" rIns="68586" bIns="34293" numCol="1" spcCol="0" rtlCol="0" fromWordArt="0" anchor="ctr" anchorCtr="0" forceAA="0" compatLnSpc="1">
            <a:prstTxWarp prst="textNoShape">
              <a:avLst/>
            </a:prstTxWarp>
            <a:noAutofit/>
          </a:bodyPr>
          <a:lstStyle/>
          <a:p>
            <a:pPr algn="ctr" defTabSz="685666" fontAlgn="base">
              <a:spcBef>
                <a:spcPct val="0"/>
              </a:spcBef>
              <a:spcAft>
                <a:spcPct val="0"/>
              </a:spcAft>
            </a:pPr>
            <a:endParaRPr lang="en-US" sz="1700" dirty="0">
              <a:gradFill>
                <a:gsLst>
                  <a:gs pos="0">
                    <a:srgbClr val="FFFFFF"/>
                  </a:gs>
                  <a:gs pos="100000">
                    <a:srgbClr val="FFFFFF"/>
                  </a:gs>
                </a:gsLst>
                <a:lin ang="5400000" scaled="0"/>
              </a:gradFill>
            </a:endParaRPr>
          </a:p>
        </p:txBody>
      </p:sp>
      <p:sp>
        <p:nvSpPr>
          <p:cNvPr id="117" name="Up-Down Arrow 116"/>
          <p:cNvSpPr/>
          <p:nvPr/>
        </p:nvSpPr>
        <p:spPr bwMode="auto">
          <a:xfrm rot="10800000">
            <a:off x="1643928" y="1413162"/>
            <a:ext cx="416565" cy="592282"/>
          </a:xfrm>
          <a:prstGeom prst="upDownArrow">
            <a:avLst>
              <a:gd name="adj1" fmla="val 50000"/>
              <a:gd name="adj2" fmla="val 59741"/>
            </a:avLst>
          </a:prstGeom>
          <a:solidFill>
            <a:schemeClr val="accent2">
              <a:alpha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68586" tIns="34293" rIns="68586" bIns="34293" numCol="1" spcCol="0" rtlCol="0" fromWordArt="0" anchor="ctr" anchorCtr="0" forceAA="0" compatLnSpc="1">
            <a:prstTxWarp prst="textNoShape">
              <a:avLst/>
            </a:prstTxWarp>
            <a:noAutofit/>
          </a:bodyPr>
          <a:lstStyle/>
          <a:p>
            <a:pPr algn="ctr" defTabSz="685666" fontAlgn="base">
              <a:spcBef>
                <a:spcPct val="0"/>
              </a:spcBef>
              <a:spcAft>
                <a:spcPct val="0"/>
              </a:spcAft>
            </a:pPr>
            <a:endParaRPr lang="en-US" sz="1700" dirty="0">
              <a:gradFill>
                <a:gsLst>
                  <a:gs pos="0">
                    <a:srgbClr val="FFFFFF"/>
                  </a:gs>
                  <a:gs pos="100000">
                    <a:srgbClr val="FFFFFF"/>
                  </a:gs>
                </a:gsLst>
                <a:lin ang="5400000" scaled="0"/>
              </a:gradFill>
            </a:endParaRPr>
          </a:p>
        </p:txBody>
      </p:sp>
      <p:sp>
        <p:nvSpPr>
          <p:cNvPr id="147" name="Up-Down Arrow 146"/>
          <p:cNvSpPr/>
          <p:nvPr/>
        </p:nvSpPr>
        <p:spPr bwMode="auto">
          <a:xfrm rot="5400000">
            <a:off x="1659063" y="3591319"/>
            <a:ext cx="267309" cy="427503"/>
          </a:xfrm>
          <a:prstGeom prst="upDownArrow">
            <a:avLst>
              <a:gd name="adj1" fmla="val 50000"/>
              <a:gd name="adj2" fmla="val 59741"/>
            </a:avLst>
          </a:prstGeom>
          <a:solidFill>
            <a:schemeClr val="tx2">
              <a:lumMod val="60000"/>
              <a:lumOff val="40000"/>
            </a:schemeClr>
          </a:solidFill>
          <a:ln>
            <a:noFill/>
            <a:headEnd type="none" w="med" len="med"/>
            <a:tailEnd type="none" w="med" len="med"/>
          </a:ln>
          <a:effectLst/>
        </p:spPr>
        <p:style>
          <a:lnRef idx="3">
            <a:schemeClr val="lt1"/>
          </a:lnRef>
          <a:fillRef idx="1">
            <a:schemeClr val="accent3"/>
          </a:fillRef>
          <a:effectRef idx="1">
            <a:schemeClr val="accent3"/>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chemeClr val="tx1"/>
                  </a:gs>
                  <a:gs pos="100000">
                    <a:schemeClr val="tx1"/>
                  </a:gs>
                </a:gsLst>
                <a:lin ang="5400000" scaled="0"/>
              </a:gradFill>
            </a:endParaRPr>
          </a:p>
        </p:txBody>
      </p:sp>
      <p:sp>
        <p:nvSpPr>
          <p:cNvPr id="148" name="Up-Down Arrow 147"/>
          <p:cNvSpPr/>
          <p:nvPr/>
        </p:nvSpPr>
        <p:spPr bwMode="auto">
          <a:xfrm rot="5400000">
            <a:off x="3537054" y="3586802"/>
            <a:ext cx="267309" cy="427503"/>
          </a:xfrm>
          <a:prstGeom prst="upDownArrow">
            <a:avLst>
              <a:gd name="adj1" fmla="val 50000"/>
              <a:gd name="adj2" fmla="val 59741"/>
            </a:avLst>
          </a:prstGeom>
          <a:solidFill>
            <a:schemeClr val="tx2">
              <a:lumMod val="60000"/>
              <a:lumOff val="40000"/>
            </a:schemeClr>
          </a:solidFill>
          <a:ln>
            <a:noFill/>
            <a:headEnd type="none" w="med" len="med"/>
            <a:tailEnd type="none" w="med" len="med"/>
          </a:ln>
          <a:effectLst/>
        </p:spPr>
        <p:style>
          <a:lnRef idx="3">
            <a:schemeClr val="lt1"/>
          </a:lnRef>
          <a:fillRef idx="1">
            <a:schemeClr val="accent3"/>
          </a:fillRef>
          <a:effectRef idx="1">
            <a:schemeClr val="accent3"/>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chemeClr val="tx1"/>
                  </a:gs>
                  <a:gs pos="100000">
                    <a:schemeClr val="tx1"/>
                  </a:gs>
                </a:gsLst>
                <a:lin ang="5400000" scaled="0"/>
              </a:gradFill>
            </a:endParaRPr>
          </a:p>
        </p:txBody>
      </p:sp>
      <p:sp>
        <p:nvSpPr>
          <p:cNvPr id="149" name="Up-Down Arrow 148"/>
          <p:cNvSpPr/>
          <p:nvPr/>
        </p:nvSpPr>
        <p:spPr bwMode="auto">
          <a:xfrm rot="5400000">
            <a:off x="5415045" y="3598620"/>
            <a:ext cx="267309" cy="427503"/>
          </a:xfrm>
          <a:prstGeom prst="upDownArrow">
            <a:avLst>
              <a:gd name="adj1" fmla="val 50000"/>
              <a:gd name="adj2" fmla="val 59741"/>
            </a:avLst>
          </a:prstGeom>
          <a:solidFill>
            <a:schemeClr val="tx2">
              <a:lumMod val="60000"/>
              <a:lumOff val="40000"/>
            </a:schemeClr>
          </a:solidFill>
          <a:ln>
            <a:noFill/>
            <a:headEnd type="none" w="med" len="med"/>
            <a:tailEnd type="none" w="med" len="med"/>
          </a:ln>
          <a:effectLst/>
        </p:spPr>
        <p:style>
          <a:lnRef idx="3">
            <a:schemeClr val="lt1"/>
          </a:lnRef>
          <a:fillRef idx="1">
            <a:schemeClr val="accent3"/>
          </a:fillRef>
          <a:effectRef idx="1">
            <a:schemeClr val="accent3"/>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chemeClr val="tx1"/>
                  </a:gs>
                  <a:gs pos="100000">
                    <a:schemeClr val="tx1"/>
                  </a:gs>
                </a:gsLst>
                <a:lin ang="5400000" scaled="0"/>
              </a:gradFill>
            </a:endParaRPr>
          </a:p>
        </p:txBody>
      </p:sp>
      <p:sp>
        <p:nvSpPr>
          <p:cNvPr id="150" name="Up-Down Arrow 149"/>
          <p:cNvSpPr/>
          <p:nvPr/>
        </p:nvSpPr>
        <p:spPr bwMode="auto">
          <a:xfrm rot="5400000">
            <a:off x="7269428" y="3598621"/>
            <a:ext cx="267309" cy="427503"/>
          </a:xfrm>
          <a:prstGeom prst="upDownArrow">
            <a:avLst>
              <a:gd name="adj1" fmla="val 50000"/>
              <a:gd name="adj2" fmla="val 59741"/>
            </a:avLst>
          </a:prstGeom>
          <a:solidFill>
            <a:schemeClr val="tx2">
              <a:lumMod val="60000"/>
              <a:lumOff val="40000"/>
            </a:schemeClr>
          </a:solidFill>
          <a:ln>
            <a:noFill/>
            <a:headEnd type="none" w="med" len="med"/>
            <a:tailEnd type="none" w="med" len="med"/>
          </a:ln>
          <a:effectLst/>
        </p:spPr>
        <p:style>
          <a:lnRef idx="3">
            <a:schemeClr val="lt1"/>
          </a:lnRef>
          <a:fillRef idx="1">
            <a:schemeClr val="accent3"/>
          </a:fillRef>
          <a:effectRef idx="1">
            <a:schemeClr val="accent3"/>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chemeClr val="tx1"/>
                  </a:gs>
                  <a:gs pos="100000">
                    <a:schemeClr val="tx1"/>
                  </a:gs>
                </a:gsLst>
                <a:lin ang="5400000" scaled="0"/>
              </a:gradFill>
            </a:endParaRPr>
          </a:p>
        </p:txBody>
      </p:sp>
      <p:sp>
        <p:nvSpPr>
          <p:cNvPr id="22" name="Up-Down Arrow 21"/>
          <p:cNvSpPr/>
          <p:nvPr/>
        </p:nvSpPr>
        <p:spPr bwMode="auto">
          <a:xfrm rot="10800000">
            <a:off x="477255" y="2936098"/>
            <a:ext cx="267379" cy="427391"/>
          </a:xfrm>
          <a:prstGeom prst="upDownArrow">
            <a:avLst>
              <a:gd name="adj1" fmla="val 50000"/>
              <a:gd name="adj2" fmla="val 59741"/>
            </a:avLst>
          </a:prstGeom>
          <a:solidFill>
            <a:schemeClr val="tx2">
              <a:lumMod val="60000"/>
              <a:lumOff val="40000"/>
            </a:schemeClr>
          </a:solidFill>
          <a:ln>
            <a:noFill/>
            <a:headEnd type="none" w="med" len="med"/>
            <a:tailEnd type="none" w="med" len="med"/>
          </a:ln>
          <a:effectLst/>
        </p:spPr>
        <p:style>
          <a:lnRef idx="3">
            <a:schemeClr val="lt1"/>
          </a:lnRef>
          <a:fillRef idx="1">
            <a:schemeClr val="accent3"/>
          </a:fillRef>
          <a:effectRef idx="1">
            <a:schemeClr val="accent3"/>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chemeClr val="tx1"/>
                  </a:gs>
                  <a:gs pos="100000">
                    <a:schemeClr val="tx1"/>
                  </a:gs>
                </a:gsLst>
                <a:lin ang="5400000" scaled="0"/>
              </a:gradFill>
            </a:endParaRPr>
          </a:p>
        </p:txBody>
      </p:sp>
      <p:sp>
        <p:nvSpPr>
          <p:cNvPr id="23" name="Up-Down Arrow 22"/>
          <p:cNvSpPr/>
          <p:nvPr/>
        </p:nvSpPr>
        <p:spPr bwMode="auto">
          <a:xfrm rot="10800000">
            <a:off x="2244640" y="2936099"/>
            <a:ext cx="267379" cy="427391"/>
          </a:xfrm>
          <a:prstGeom prst="upDownArrow">
            <a:avLst>
              <a:gd name="adj1" fmla="val 50000"/>
              <a:gd name="adj2" fmla="val 59741"/>
            </a:avLst>
          </a:prstGeom>
          <a:solidFill>
            <a:schemeClr val="tx2">
              <a:lumMod val="60000"/>
              <a:lumOff val="40000"/>
            </a:schemeClr>
          </a:solidFill>
          <a:ln>
            <a:noFill/>
            <a:headEnd type="none" w="med" len="med"/>
            <a:tailEnd type="none" w="med" len="med"/>
          </a:ln>
          <a:effectLst/>
        </p:spPr>
        <p:style>
          <a:lnRef idx="3">
            <a:schemeClr val="lt1"/>
          </a:lnRef>
          <a:fillRef idx="1">
            <a:schemeClr val="accent3"/>
          </a:fillRef>
          <a:effectRef idx="1">
            <a:schemeClr val="accent3"/>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chemeClr val="tx1"/>
                  </a:gs>
                  <a:gs pos="100000">
                    <a:schemeClr val="tx1"/>
                  </a:gs>
                </a:gsLst>
                <a:lin ang="5400000" scaled="0"/>
              </a:gradFill>
            </a:endParaRPr>
          </a:p>
        </p:txBody>
      </p:sp>
      <p:sp>
        <p:nvSpPr>
          <p:cNvPr id="24" name="Up-Down Arrow 23"/>
          <p:cNvSpPr/>
          <p:nvPr/>
        </p:nvSpPr>
        <p:spPr bwMode="auto">
          <a:xfrm rot="10800000">
            <a:off x="3897771" y="2936098"/>
            <a:ext cx="267379" cy="427391"/>
          </a:xfrm>
          <a:prstGeom prst="upDownArrow">
            <a:avLst>
              <a:gd name="adj1" fmla="val 50000"/>
              <a:gd name="adj2" fmla="val 59741"/>
            </a:avLst>
          </a:prstGeom>
          <a:solidFill>
            <a:schemeClr val="tx2">
              <a:lumMod val="60000"/>
              <a:lumOff val="40000"/>
            </a:schemeClr>
          </a:solidFill>
          <a:ln>
            <a:noFill/>
            <a:headEnd type="none" w="med" len="med"/>
            <a:tailEnd type="none" w="med" len="med"/>
          </a:ln>
          <a:effectLst/>
        </p:spPr>
        <p:style>
          <a:lnRef idx="3">
            <a:schemeClr val="lt1"/>
          </a:lnRef>
          <a:fillRef idx="1">
            <a:schemeClr val="accent3"/>
          </a:fillRef>
          <a:effectRef idx="1">
            <a:schemeClr val="accent3"/>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chemeClr val="tx1"/>
                  </a:gs>
                  <a:gs pos="100000">
                    <a:schemeClr val="tx1"/>
                  </a:gs>
                </a:gsLst>
                <a:lin ang="5400000" scaled="0"/>
              </a:gradFill>
            </a:endParaRPr>
          </a:p>
        </p:txBody>
      </p:sp>
      <p:sp>
        <p:nvSpPr>
          <p:cNvPr id="25" name="Up-Down Arrow 24"/>
          <p:cNvSpPr/>
          <p:nvPr/>
        </p:nvSpPr>
        <p:spPr bwMode="auto">
          <a:xfrm rot="10800000">
            <a:off x="6892850" y="2936441"/>
            <a:ext cx="267379" cy="427391"/>
          </a:xfrm>
          <a:prstGeom prst="upDownArrow">
            <a:avLst>
              <a:gd name="adj1" fmla="val 50000"/>
              <a:gd name="adj2" fmla="val 59741"/>
            </a:avLst>
          </a:prstGeom>
          <a:solidFill>
            <a:schemeClr val="tx2">
              <a:lumMod val="60000"/>
              <a:lumOff val="40000"/>
            </a:schemeClr>
          </a:solidFill>
          <a:ln>
            <a:noFill/>
            <a:headEnd type="none" w="med" len="med"/>
            <a:tailEnd type="none" w="med" len="med"/>
          </a:ln>
          <a:effectLst/>
        </p:spPr>
        <p:style>
          <a:lnRef idx="3">
            <a:schemeClr val="lt1"/>
          </a:lnRef>
          <a:fillRef idx="1">
            <a:schemeClr val="accent3"/>
          </a:fillRef>
          <a:effectRef idx="1">
            <a:schemeClr val="accent3"/>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chemeClr val="tx1"/>
                  </a:gs>
                  <a:gs pos="100000">
                    <a:schemeClr val="tx1"/>
                  </a:gs>
                </a:gsLst>
                <a:lin ang="5400000" scaled="0"/>
              </a:gradFill>
            </a:endParaRPr>
          </a:p>
        </p:txBody>
      </p:sp>
      <p:sp>
        <p:nvSpPr>
          <p:cNvPr id="26" name="Up-Down Arrow 25"/>
          <p:cNvSpPr/>
          <p:nvPr/>
        </p:nvSpPr>
        <p:spPr bwMode="auto">
          <a:xfrm rot="10800000">
            <a:off x="7624447" y="2936441"/>
            <a:ext cx="267379" cy="427391"/>
          </a:xfrm>
          <a:prstGeom prst="upDownArrow">
            <a:avLst>
              <a:gd name="adj1" fmla="val 50000"/>
              <a:gd name="adj2" fmla="val 59741"/>
            </a:avLst>
          </a:prstGeom>
          <a:solidFill>
            <a:schemeClr val="tx2">
              <a:lumMod val="60000"/>
              <a:lumOff val="40000"/>
            </a:schemeClr>
          </a:solidFill>
          <a:ln>
            <a:noFill/>
            <a:headEnd type="none" w="med" len="med"/>
            <a:tailEnd type="none" w="med" len="med"/>
          </a:ln>
          <a:effectLst/>
        </p:spPr>
        <p:style>
          <a:lnRef idx="3">
            <a:schemeClr val="lt1"/>
          </a:lnRef>
          <a:fillRef idx="1">
            <a:schemeClr val="accent3"/>
          </a:fillRef>
          <a:effectRef idx="1">
            <a:schemeClr val="accent3"/>
          </a:effectRef>
          <a:fontRef idx="minor">
            <a:schemeClr val="lt1"/>
          </a:fontRef>
        </p:style>
        <p:txBody>
          <a:bodyPr vert="horz" wrap="square" lIns="68586" tIns="34293" rIns="68586" bIns="34293" numCol="1" rtlCol="0" anchor="ctr" anchorCtr="0" compatLnSpc="1">
            <a:prstTxWarp prst="textNoShape">
              <a:avLst/>
            </a:prstTxWarp>
          </a:bodyPr>
          <a:lstStyle/>
          <a:p>
            <a:pPr algn="ctr" defTabSz="685666" fontAlgn="base">
              <a:spcBef>
                <a:spcPct val="0"/>
              </a:spcBef>
              <a:spcAft>
                <a:spcPct val="0"/>
              </a:spcAft>
            </a:pPr>
            <a:endParaRPr lang="en-US" sz="1700" dirty="0">
              <a:gradFill>
                <a:gsLst>
                  <a:gs pos="0">
                    <a:schemeClr val="tx1"/>
                  </a:gs>
                  <a:gs pos="100000">
                    <a:schemeClr val="tx1"/>
                  </a:gs>
                </a:gsLst>
                <a:lin ang="5400000" scaled="0"/>
              </a:gradFill>
            </a:endParaRPr>
          </a:p>
        </p:txBody>
      </p:sp>
    </p:spTree>
    <p:extLst>
      <p:ext uri="{BB962C8B-B14F-4D97-AF65-F5344CB8AC3E}">
        <p14:creationId xmlns:p14="http://schemas.microsoft.com/office/powerpoint/2010/main" val="10640619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89436" y="171450"/>
            <a:ext cx="8363938" cy="457049"/>
          </a:xfrm>
        </p:spPr>
        <p:txBody>
          <a:bodyPr/>
          <a:lstStyle/>
          <a:p>
            <a:pPr marL="2382"/>
            <a:r>
              <a:rPr lang="en-US" sz="3300" dirty="0"/>
              <a:t>So What is Needed?</a:t>
            </a:r>
          </a:p>
        </p:txBody>
      </p:sp>
      <p:sp>
        <p:nvSpPr>
          <p:cNvPr id="2" name="Text Placeholder 1"/>
          <p:cNvSpPr>
            <a:spLocks noGrp="1"/>
          </p:cNvSpPr>
          <p:nvPr>
            <p:ph type="body" sz="quarter" idx="10"/>
          </p:nvPr>
        </p:nvSpPr>
        <p:spPr>
          <a:xfrm>
            <a:off x="1119388" y="1085850"/>
            <a:ext cx="8363938" cy="2427203"/>
          </a:xfrm>
        </p:spPr>
        <p:txBody>
          <a:bodyPr/>
          <a:lstStyle/>
          <a:p>
            <a:pPr marL="431064" indent="-428682">
              <a:buFont typeface="Arial" pitchFamily="34" charset="0"/>
              <a:buChar char="•"/>
            </a:pPr>
            <a:r>
              <a:rPr lang="en-US" sz="2400" b="1" dirty="0"/>
              <a:t>Ease of finding data</a:t>
            </a:r>
          </a:p>
          <a:p>
            <a:pPr marL="431064" indent="-428682">
              <a:buFont typeface="Arial" pitchFamily="34" charset="0"/>
              <a:buChar char="•"/>
            </a:pPr>
            <a:r>
              <a:rPr lang="en-US" sz="2400" b="1" dirty="0"/>
              <a:t>Ease of manipulating data</a:t>
            </a:r>
          </a:p>
          <a:p>
            <a:pPr marL="431064" indent="-428682">
              <a:buFont typeface="Arial" pitchFamily="34" charset="0"/>
              <a:buChar char="•"/>
            </a:pPr>
            <a:r>
              <a:rPr lang="en-US" sz="2400" b="1" dirty="0"/>
              <a:t>Ease of integrating data</a:t>
            </a:r>
          </a:p>
          <a:p>
            <a:pPr marL="431064" indent="-428682">
              <a:buFont typeface="Arial" pitchFamily="34" charset="0"/>
              <a:buChar char="•"/>
            </a:pPr>
            <a:r>
              <a:rPr lang="en-US" sz="2400" b="1" dirty="0"/>
              <a:t>Ease of analyzing data</a:t>
            </a:r>
          </a:p>
          <a:p>
            <a:pPr marL="431064" indent="-428682">
              <a:buFont typeface="Arial" pitchFamily="34" charset="0"/>
              <a:buChar char="•"/>
            </a:pPr>
            <a:r>
              <a:rPr lang="en-US" sz="2400" b="1" dirty="0"/>
              <a:t>Ease of sharing data</a:t>
            </a:r>
          </a:p>
          <a:p>
            <a:pPr marL="431064" indent="-428682">
              <a:buFont typeface="Arial" pitchFamily="34" charset="0"/>
              <a:buChar char="•"/>
            </a:pPr>
            <a:r>
              <a:rPr lang="en-US" sz="2400" b="1" dirty="0"/>
              <a:t>Ease of controlling data</a:t>
            </a:r>
          </a:p>
        </p:txBody>
      </p:sp>
    </p:spTree>
    <p:extLst>
      <p:ext uri="{BB962C8B-B14F-4D97-AF65-F5344CB8AC3E}">
        <p14:creationId xmlns:p14="http://schemas.microsoft.com/office/powerpoint/2010/main" val="15585202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a:xfrm>
            <a:off x="354954" y="1255792"/>
            <a:ext cx="8382000" cy="2936188"/>
          </a:xfrm>
        </p:spPr>
        <p:txBody>
          <a:bodyPr/>
          <a:lstStyle/>
          <a:p>
            <a:r>
              <a:rPr lang="en-GB" sz="3600" dirty="0" smtClean="0"/>
              <a:t>The Problem for Financial Data Scripting? </a:t>
            </a:r>
            <a:br>
              <a:rPr lang="en-GB" sz="3600" dirty="0" smtClean="0"/>
            </a:br>
            <a:r>
              <a:rPr lang="en-GB" sz="3600" dirty="0"/>
              <a:t/>
            </a:r>
            <a:br>
              <a:rPr lang="en-GB" sz="3600" dirty="0"/>
            </a:br>
            <a:r>
              <a:rPr lang="en-GB" sz="3600" dirty="0" smtClean="0"/>
              <a:t>Our programming tools are </a:t>
            </a:r>
            <a:r>
              <a:rPr lang="en-GB" sz="3600" b="1" dirty="0" smtClean="0">
                <a:solidFill>
                  <a:schemeClr val="accent1"/>
                </a:solidFill>
              </a:rPr>
              <a:t>data-sparse</a:t>
            </a:r>
            <a:br>
              <a:rPr lang="en-GB" sz="3600" b="1" dirty="0" smtClean="0">
                <a:solidFill>
                  <a:schemeClr val="accent1"/>
                </a:solidFill>
              </a:rPr>
            </a:br>
            <a:r>
              <a:rPr lang="en-GB" sz="2000" dirty="0"/>
              <a:t/>
            </a:r>
            <a:br>
              <a:rPr lang="en-GB" sz="2000" dirty="0"/>
            </a:br>
            <a:r>
              <a:rPr lang="en-GB" sz="2000" dirty="0" smtClean="0"/>
              <a:t/>
            </a:r>
            <a:br>
              <a:rPr lang="en-GB" sz="2000" dirty="0" smtClean="0"/>
            </a:br>
            <a:r>
              <a:rPr lang="en-GB" sz="2000" dirty="0" smtClean="0"/>
              <a:t>getting financial data </a:t>
            </a:r>
            <a:r>
              <a:rPr lang="en-GB" sz="2000" b="1" dirty="0" smtClean="0"/>
              <a:t>into</a:t>
            </a:r>
            <a:r>
              <a:rPr lang="en-GB" sz="2000" dirty="0" smtClean="0"/>
              <a:t> a programming language is tiresome, error prone and boring</a:t>
            </a:r>
            <a:br>
              <a:rPr lang="en-GB" sz="2000" dirty="0" smtClean="0"/>
            </a:br>
            <a:endParaRPr lang="en-GB" sz="2400" b="1" dirty="0">
              <a:solidFill>
                <a:schemeClr val="accent1"/>
              </a:solidFill>
            </a:endParaRPr>
          </a:p>
        </p:txBody>
      </p:sp>
    </p:spTree>
    <p:extLst>
      <p:ext uri="{BB962C8B-B14F-4D97-AF65-F5344CB8AC3E}">
        <p14:creationId xmlns:p14="http://schemas.microsoft.com/office/powerpoint/2010/main" val="17666892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1730" y="1745602"/>
            <a:ext cx="8382000" cy="2119042"/>
          </a:xfrm>
        </p:spPr>
        <p:txBody>
          <a:bodyPr/>
          <a:lstStyle/>
          <a:p>
            <a:pPr algn="ctr"/>
            <a:r>
              <a:rPr lang="en-GB" dirty="0" smtClean="0"/>
              <a:t>We need to bring financial data </a:t>
            </a:r>
            <a:r>
              <a:rPr lang="en-GB" b="1" dirty="0" smtClean="0"/>
              <a:t>into</a:t>
            </a:r>
            <a:r>
              <a:rPr lang="en-GB" dirty="0" smtClean="0"/>
              <a:t> the language…</a:t>
            </a:r>
            <a:br>
              <a:rPr lang="en-GB" dirty="0" smtClean="0"/>
            </a:br>
            <a:r>
              <a:rPr lang="en-GB" dirty="0" smtClean="0"/>
              <a:t/>
            </a:r>
            <a:br>
              <a:rPr lang="en-GB" dirty="0" smtClean="0"/>
            </a:br>
            <a:r>
              <a:rPr lang="en-GB" sz="3000" dirty="0"/>
              <a:t>At </a:t>
            </a:r>
            <a:r>
              <a:rPr lang="en-GB" sz="3000" b="1" dirty="0" smtClean="0"/>
              <a:t>full market-scale</a:t>
            </a:r>
            <a:r>
              <a:rPr lang="en-GB" sz="3000" dirty="0"/>
              <a:t>, </a:t>
            </a:r>
            <a:r>
              <a:rPr lang="en-GB" sz="3000" b="1" dirty="0"/>
              <a:t>strongly tooled</a:t>
            </a:r>
            <a:r>
              <a:rPr lang="en-GB" sz="3000" dirty="0"/>
              <a:t>, </a:t>
            </a:r>
            <a:r>
              <a:rPr lang="en-GB" sz="3000" b="1" dirty="0"/>
              <a:t>strongly typed</a:t>
            </a:r>
            <a:endParaRPr lang="en-GB" b="1" dirty="0"/>
          </a:p>
        </p:txBody>
      </p:sp>
    </p:spTree>
    <p:extLst>
      <p:ext uri="{BB962C8B-B14F-4D97-AF65-F5344CB8AC3E}">
        <p14:creationId xmlns:p14="http://schemas.microsoft.com/office/powerpoint/2010/main" val="13633171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Demo</a:t>
            </a:r>
            <a:endParaRPr lang="en-US" dirty="0"/>
          </a:p>
        </p:txBody>
      </p:sp>
      <p:sp>
        <p:nvSpPr>
          <p:cNvPr id="3" name="Text Placeholder 2"/>
          <p:cNvSpPr>
            <a:spLocks noGrp="1"/>
          </p:cNvSpPr>
          <p:nvPr>
            <p:ph type="body" sz="quarter" idx="11"/>
          </p:nvPr>
        </p:nvSpPr>
        <p:spPr>
          <a:xfrm>
            <a:off x="468313" y="3005137"/>
            <a:ext cx="8207375" cy="1294805"/>
          </a:xfrm>
        </p:spPr>
        <p:txBody>
          <a:bodyPr>
            <a:normAutofit/>
          </a:bodyPr>
          <a:lstStyle/>
          <a:p>
            <a:r>
              <a:rPr lang="en-US" dirty="0"/>
              <a:t>F# + </a:t>
            </a:r>
            <a:r>
              <a:rPr lang="en-US" dirty="0" err="1"/>
              <a:t>Xenomorph</a:t>
            </a:r>
            <a:r>
              <a:rPr lang="en-US" dirty="0"/>
              <a:t> </a:t>
            </a:r>
            <a:r>
              <a:rPr lang="en-US" dirty="0" err="1" smtClean="0"/>
              <a:t>TimeScape</a:t>
            </a:r>
            <a:endParaRPr lang="en-US" dirty="0" smtClean="0"/>
          </a:p>
          <a:p>
            <a:endParaRPr lang="en-US" dirty="0" smtClean="0"/>
          </a:p>
          <a:p>
            <a:r>
              <a:rPr lang="en-GB" dirty="0"/>
              <a:t>An F# type provider </a:t>
            </a:r>
            <a:r>
              <a:rPr lang="en-GB" dirty="0" smtClean="0"/>
              <a:t>for deep, </a:t>
            </a:r>
            <a:r>
              <a:rPr lang="en-GB" dirty="0"/>
              <a:t>robust integration of </a:t>
            </a:r>
            <a:r>
              <a:rPr lang="en-GB" dirty="0" smtClean="0"/>
              <a:t>financial </a:t>
            </a:r>
            <a:r>
              <a:rPr lang="en-GB" dirty="0" smtClean="0"/>
              <a:t>data</a:t>
            </a:r>
            <a:endParaRPr lang="en-US" dirty="0"/>
          </a:p>
        </p:txBody>
      </p:sp>
    </p:spTree>
    <p:extLst>
      <p:ext uri="{BB962C8B-B14F-4D97-AF65-F5344CB8AC3E}">
        <p14:creationId xmlns:p14="http://schemas.microsoft.com/office/powerpoint/2010/main" val="28280642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Summary – F#</a:t>
            </a:r>
            <a:endParaRPr lang="en-US" dirty="0"/>
          </a:p>
        </p:txBody>
      </p:sp>
      <p:sp>
        <p:nvSpPr>
          <p:cNvPr id="3" name="Text Placeholder 2"/>
          <p:cNvSpPr>
            <a:spLocks noGrp="1"/>
          </p:cNvSpPr>
          <p:nvPr>
            <p:ph type="body" idx="1"/>
          </p:nvPr>
        </p:nvSpPr>
        <p:spPr/>
        <p:txBody>
          <a:bodyPr/>
          <a:lstStyle/>
          <a:p>
            <a:endParaRPr lang="en-GB"/>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87068925"/>
              </p:ext>
            </p:extLst>
          </p:nvPr>
        </p:nvGraphicFramePr>
        <p:xfrm>
          <a:off x="415636" y="820342"/>
          <a:ext cx="8382000" cy="37826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525433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idx="4294967295"/>
          </p:nvPr>
        </p:nvSpPr>
        <p:spPr>
          <a:xfrm>
            <a:off x="251520" y="483518"/>
            <a:ext cx="7683500" cy="609398"/>
          </a:xfrm>
        </p:spPr>
        <p:txBody>
          <a:bodyPr/>
          <a:lstStyle/>
          <a:p>
            <a:r>
              <a:rPr lang="en-GB" sz="4400" b="1" dirty="0" smtClean="0">
                <a:solidFill>
                  <a:schemeClr val="bg1"/>
                </a:solidFill>
              </a:rPr>
              <a:t>Questions?</a:t>
            </a:r>
            <a:endParaRPr lang="en-GB" sz="4400" b="1" dirty="0">
              <a:solidFill>
                <a:schemeClr val="bg1"/>
              </a:solidFill>
            </a:endParaRPr>
          </a:p>
        </p:txBody>
      </p:sp>
    </p:spTree>
    <p:extLst>
      <p:ext uri="{BB962C8B-B14F-4D97-AF65-F5344CB8AC3E}">
        <p14:creationId xmlns:p14="http://schemas.microsoft.com/office/powerpoint/2010/main" val="35933103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GB" dirty="0" smtClean="0"/>
              <a:t>Part 1</a:t>
            </a:r>
          </a:p>
        </p:txBody>
      </p:sp>
      <p:sp>
        <p:nvSpPr>
          <p:cNvPr id="3" name="Text Placeholder 2"/>
          <p:cNvSpPr>
            <a:spLocks noGrp="1"/>
          </p:cNvSpPr>
          <p:nvPr>
            <p:ph type="body" sz="quarter" idx="11"/>
          </p:nvPr>
        </p:nvSpPr>
        <p:spPr/>
        <p:txBody>
          <a:bodyPr/>
          <a:lstStyle/>
          <a:p>
            <a:r>
              <a:rPr lang="en-GB" dirty="0" smtClean="0"/>
              <a:t>What’s the Situation? What’s the Problem?</a:t>
            </a:r>
            <a:endParaRPr lang="en-GB" dirty="0"/>
          </a:p>
        </p:txBody>
      </p:sp>
    </p:spTree>
    <p:extLst>
      <p:ext uri="{BB962C8B-B14F-4D97-AF65-F5344CB8AC3E}">
        <p14:creationId xmlns:p14="http://schemas.microsoft.com/office/powerpoint/2010/main" val="32282265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Recurring Business </a:t>
            </a:r>
            <a:r>
              <a:rPr lang="en-GB" dirty="0"/>
              <a:t>S</a:t>
            </a:r>
            <a:r>
              <a:rPr lang="en-GB" dirty="0" smtClean="0"/>
              <a:t>ituation</a:t>
            </a:r>
            <a:endParaRPr lang="en-GB" dirty="0"/>
          </a:p>
        </p:txBody>
      </p:sp>
      <p:graphicFrame>
        <p:nvGraphicFramePr>
          <p:cNvPr id="3" name="Diagram 2"/>
          <p:cNvGraphicFramePr/>
          <p:nvPr>
            <p:extLst>
              <p:ext uri="{D42A27DB-BD31-4B8C-83A1-F6EECF244321}">
                <p14:modId xmlns:p14="http://schemas.microsoft.com/office/powerpoint/2010/main" val="2234994207"/>
              </p:ext>
            </p:extLst>
          </p:nvPr>
        </p:nvGraphicFramePr>
        <p:xfrm>
          <a:off x="969818" y="1047750"/>
          <a:ext cx="6996545" cy="33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991500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dgm id="{62CA8009-81F8-479A-AF72-A10954E61399}"/>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graphicEl>
                                              <a:dgm id="{671EDA18-3F56-4962-9CC7-6C7A0732D094}"/>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lvl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Recurring Business </a:t>
            </a:r>
            <a:r>
              <a:rPr lang="en-GB" dirty="0"/>
              <a:t>S</a:t>
            </a:r>
            <a:r>
              <a:rPr lang="en-GB" dirty="0" smtClean="0"/>
              <a:t>ituation</a:t>
            </a:r>
            <a:endParaRPr lang="en-GB" dirty="0"/>
          </a:p>
        </p:txBody>
      </p:sp>
      <p:graphicFrame>
        <p:nvGraphicFramePr>
          <p:cNvPr id="3" name="Diagram 2"/>
          <p:cNvGraphicFramePr/>
          <p:nvPr>
            <p:extLst>
              <p:ext uri="{D42A27DB-BD31-4B8C-83A1-F6EECF244321}">
                <p14:modId xmlns:p14="http://schemas.microsoft.com/office/powerpoint/2010/main" val="2559135426"/>
              </p:ext>
            </p:extLst>
          </p:nvPr>
        </p:nvGraphicFramePr>
        <p:xfrm>
          <a:off x="969818" y="1047750"/>
          <a:ext cx="6996545" cy="33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95025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dgm id="{62CA8009-81F8-479A-AF72-A10954E61399}"/>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graphicEl>
                                              <a:dgm id="{671EDA18-3F56-4962-9CC7-6C7A0732D094}"/>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lvl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Segoe Light" charset="0"/>
              </a:rPr>
              <a:t>Understanding the Situation</a:t>
            </a:r>
            <a:endParaRPr lang="en-US" dirty="0">
              <a:latin typeface="Segoe Light" charset="0"/>
            </a:endParaRPr>
          </a:p>
        </p:txBody>
      </p:sp>
      <p:sp>
        <p:nvSpPr>
          <p:cNvPr id="21" name="Rectangle 20"/>
          <p:cNvSpPr/>
          <p:nvPr/>
        </p:nvSpPr>
        <p:spPr>
          <a:xfrm>
            <a:off x="266534" y="1430114"/>
            <a:ext cx="2743915" cy="2743200"/>
          </a:xfrm>
          <a:prstGeom prst="rect">
            <a:avLst/>
          </a:prstGeom>
          <a:solidFill>
            <a:srgbClr val="00B9F2">
              <a:alpha val="15000"/>
            </a:srgbClr>
          </a:solidFill>
          <a:ln w="25400" cap="flat" cmpd="sng" algn="ctr">
            <a:solidFill>
              <a:srgbClr val="00B9F2">
                <a:shade val="50000"/>
              </a:srgbClr>
            </a:solidFill>
            <a:prstDash val="solid"/>
          </a:ln>
          <a:effectLst/>
        </p:spPr>
        <p:txBody>
          <a:bodyPr lIns="91188" tIns="45594" rIns="91188" bIns="45594" rtlCol="0" anchor="ctr"/>
          <a:lstStyle/>
          <a:p>
            <a:pPr algn="ctr" defTabSz="912006">
              <a:defRPr/>
            </a:pPr>
            <a:endParaRPr lang="en-US" sz="2800" kern="0" dirty="0">
              <a:solidFill>
                <a:srgbClr val="1A1A1A">
                  <a:lumMod val="75000"/>
                  <a:lumOff val="25000"/>
                </a:srgbClr>
              </a:solidFill>
              <a:latin typeface="Segoe Light" charset="0"/>
            </a:endParaRPr>
          </a:p>
        </p:txBody>
      </p:sp>
      <p:sp>
        <p:nvSpPr>
          <p:cNvPr id="32" name="Rectangle 31"/>
          <p:cNvSpPr/>
          <p:nvPr/>
        </p:nvSpPr>
        <p:spPr>
          <a:xfrm>
            <a:off x="3232691" y="1434499"/>
            <a:ext cx="2743915" cy="2743200"/>
          </a:xfrm>
          <a:prstGeom prst="rect">
            <a:avLst/>
          </a:prstGeom>
          <a:solidFill>
            <a:srgbClr val="00B9F2">
              <a:alpha val="15000"/>
            </a:srgbClr>
          </a:solidFill>
          <a:ln w="25400" cap="flat" cmpd="sng" algn="ctr">
            <a:solidFill>
              <a:srgbClr val="00B9F2">
                <a:shade val="50000"/>
              </a:srgbClr>
            </a:solidFill>
            <a:prstDash val="solid"/>
          </a:ln>
          <a:effectLst/>
        </p:spPr>
        <p:txBody>
          <a:bodyPr lIns="91188" tIns="45594" rIns="91188" bIns="45594" rtlCol="0" anchor="ctr"/>
          <a:lstStyle/>
          <a:p>
            <a:pPr algn="ctr" defTabSz="912006">
              <a:defRPr/>
            </a:pPr>
            <a:endParaRPr lang="en-US" sz="2800" kern="0" dirty="0">
              <a:solidFill>
                <a:srgbClr val="1A1A1A">
                  <a:lumMod val="75000"/>
                  <a:lumOff val="25000"/>
                </a:srgbClr>
              </a:solidFill>
              <a:latin typeface="Segoe Light" charset="0"/>
            </a:endParaRPr>
          </a:p>
        </p:txBody>
      </p:sp>
      <p:sp>
        <p:nvSpPr>
          <p:cNvPr id="34" name="Rectangle 33"/>
          <p:cNvSpPr/>
          <p:nvPr/>
        </p:nvSpPr>
        <p:spPr>
          <a:xfrm>
            <a:off x="6200467" y="1433804"/>
            <a:ext cx="2743915" cy="2743200"/>
          </a:xfrm>
          <a:prstGeom prst="rect">
            <a:avLst/>
          </a:prstGeom>
          <a:solidFill>
            <a:srgbClr val="00B9F2">
              <a:alpha val="15000"/>
            </a:srgbClr>
          </a:solidFill>
          <a:ln w="25400" cap="flat" cmpd="sng" algn="ctr">
            <a:solidFill>
              <a:srgbClr val="00B9F2">
                <a:shade val="50000"/>
              </a:srgbClr>
            </a:solidFill>
            <a:prstDash val="solid"/>
          </a:ln>
          <a:effectLst/>
        </p:spPr>
        <p:txBody>
          <a:bodyPr lIns="91188" tIns="45594" rIns="91188" bIns="45594" rtlCol="0" anchor="ctr"/>
          <a:lstStyle/>
          <a:p>
            <a:pPr algn="ctr" defTabSz="912006">
              <a:defRPr/>
            </a:pPr>
            <a:endParaRPr lang="en-US" sz="2800" kern="0" dirty="0">
              <a:solidFill>
                <a:srgbClr val="1A1A1A">
                  <a:lumMod val="75000"/>
                  <a:lumOff val="25000"/>
                </a:srgbClr>
              </a:solidFill>
              <a:latin typeface="Segoe Light" charset="0"/>
            </a:endParaRPr>
          </a:p>
        </p:txBody>
      </p:sp>
      <p:sp>
        <p:nvSpPr>
          <p:cNvPr id="41" name="TextBox 40"/>
          <p:cNvSpPr txBox="1"/>
          <p:nvPr/>
        </p:nvSpPr>
        <p:spPr>
          <a:xfrm>
            <a:off x="695946" y="2113541"/>
            <a:ext cx="1989712" cy="1477328"/>
          </a:xfrm>
          <a:prstGeom prst="rect">
            <a:avLst/>
          </a:prstGeom>
          <a:noFill/>
        </p:spPr>
        <p:txBody>
          <a:bodyPr wrap="none" lIns="0" tIns="0" rIns="0" bIns="0" rtlCol="0">
            <a:spAutoFit/>
          </a:bodyPr>
          <a:lstStyle/>
          <a:p>
            <a:pPr algn="ctr"/>
            <a:r>
              <a:rPr lang="en-US" sz="3200" dirty="0">
                <a:gradFill>
                  <a:gsLst>
                    <a:gs pos="0">
                      <a:schemeClr val="tx1"/>
                    </a:gs>
                    <a:gs pos="86000">
                      <a:schemeClr val="tx1"/>
                    </a:gs>
                  </a:gsLst>
                  <a:lin ang="5400000" scaled="0"/>
                </a:gradFill>
                <a:latin typeface="+mj-lt"/>
              </a:rPr>
              <a:t>Data</a:t>
            </a:r>
          </a:p>
          <a:p>
            <a:pPr algn="ctr"/>
            <a:r>
              <a:rPr lang="en-US" sz="3200" dirty="0">
                <a:gradFill>
                  <a:gsLst>
                    <a:gs pos="0">
                      <a:schemeClr val="tx1"/>
                    </a:gs>
                    <a:gs pos="86000">
                      <a:schemeClr val="tx1"/>
                    </a:gs>
                  </a:gsLst>
                  <a:lin ang="5400000" scaled="0"/>
                </a:gradFill>
                <a:latin typeface="+mj-lt"/>
              </a:rPr>
              <a:t>Information</a:t>
            </a:r>
          </a:p>
          <a:p>
            <a:pPr algn="ctr"/>
            <a:r>
              <a:rPr lang="en-GB" sz="3200" dirty="0">
                <a:gradFill>
                  <a:gsLst>
                    <a:gs pos="0">
                      <a:schemeClr val="tx1"/>
                    </a:gs>
                    <a:gs pos="86000">
                      <a:schemeClr val="tx1"/>
                    </a:gs>
                  </a:gsLst>
                  <a:lin ang="5400000" scaled="0"/>
                </a:gradFill>
                <a:latin typeface="+mj-lt"/>
              </a:rPr>
              <a:t>Services </a:t>
            </a:r>
          </a:p>
        </p:txBody>
      </p:sp>
      <p:sp>
        <p:nvSpPr>
          <p:cNvPr id="42" name="TextBox 41"/>
          <p:cNvSpPr txBox="1"/>
          <p:nvPr/>
        </p:nvSpPr>
        <p:spPr>
          <a:xfrm>
            <a:off x="3654241" y="1882771"/>
            <a:ext cx="1861087" cy="1969770"/>
          </a:xfrm>
          <a:prstGeom prst="rect">
            <a:avLst/>
          </a:prstGeom>
          <a:noFill/>
        </p:spPr>
        <p:txBody>
          <a:bodyPr wrap="none" lIns="0" tIns="0" rIns="0" bIns="0" rtlCol="0">
            <a:spAutoFit/>
          </a:bodyPr>
          <a:lstStyle/>
          <a:p>
            <a:pPr algn="ctr"/>
            <a:r>
              <a:rPr lang="en-GB" sz="3200" dirty="0">
                <a:gradFill>
                  <a:gsLst>
                    <a:gs pos="0">
                      <a:schemeClr val="tx1"/>
                    </a:gs>
                    <a:gs pos="86000">
                      <a:schemeClr val="tx1"/>
                    </a:gs>
                  </a:gsLst>
                  <a:lin ang="5400000" scaled="0"/>
                </a:gradFill>
                <a:latin typeface="+mj-lt"/>
              </a:rPr>
              <a:t>Code</a:t>
            </a:r>
          </a:p>
          <a:p>
            <a:pPr algn="ctr"/>
            <a:r>
              <a:rPr lang="en-GB" sz="3200" dirty="0">
                <a:gradFill>
                  <a:gsLst>
                    <a:gs pos="0">
                      <a:schemeClr val="tx1"/>
                    </a:gs>
                    <a:gs pos="86000">
                      <a:schemeClr val="tx1"/>
                    </a:gs>
                  </a:gsLst>
                  <a:lin ang="5400000" scaled="0"/>
                </a:gradFill>
                <a:latin typeface="+mj-lt"/>
              </a:rPr>
              <a:t>Analysis</a:t>
            </a:r>
          </a:p>
          <a:p>
            <a:pPr algn="ctr"/>
            <a:r>
              <a:rPr lang="en-GB" sz="3200" dirty="0">
                <a:gradFill>
                  <a:gsLst>
                    <a:gs pos="0">
                      <a:schemeClr val="tx1"/>
                    </a:gs>
                    <a:gs pos="86000">
                      <a:schemeClr val="tx1"/>
                    </a:gs>
                  </a:gsLst>
                  <a:lin ang="5400000" scaled="0"/>
                </a:gradFill>
                <a:latin typeface="+mj-lt"/>
              </a:rPr>
              <a:t>Algorithms</a:t>
            </a:r>
          </a:p>
          <a:p>
            <a:pPr algn="ctr"/>
            <a:r>
              <a:rPr lang="en-GB" sz="3200" dirty="0">
                <a:gradFill>
                  <a:gsLst>
                    <a:gs pos="0">
                      <a:schemeClr val="tx1"/>
                    </a:gs>
                    <a:gs pos="86000">
                      <a:schemeClr val="tx1"/>
                    </a:gs>
                  </a:gsLst>
                  <a:lin ang="5400000" scaled="0"/>
                </a:gradFill>
                <a:latin typeface="+mj-lt"/>
              </a:rPr>
              <a:t>Parallel</a:t>
            </a:r>
            <a:endParaRPr lang="en-US" sz="3200" dirty="0">
              <a:gradFill>
                <a:gsLst>
                  <a:gs pos="0">
                    <a:schemeClr val="tx1"/>
                  </a:gs>
                  <a:gs pos="86000">
                    <a:schemeClr val="tx1"/>
                  </a:gs>
                </a:gsLst>
                <a:lin ang="5400000" scaled="0"/>
              </a:gradFill>
              <a:latin typeface="+mj-lt"/>
            </a:endParaRPr>
          </a:p>
        </p:txBody>
      </p:sp>
      <p:sp>
        <p:nvSpPr>
          <p:cNvPr id="43" name="TextBox 42"/>
          <p:cNvSpPr txBox="1"/>
          <p:nvPr/>
        </p:nvSpPr>
        <p:spPr>
          <a:xfrm>
            <a:off x="6528005" y="2208644"/>
            <a:ext cx="2125390" cy="1477328"/>
          </a:xfrm>
          <a:prstGeom prst="rect">
            <a:avLst/>
          </a:prstGeom>
          <a:noFill/>
        </p:spPr>
        <p:txBody>
          <a:bodyPr wrap="none" lIns="0" tIns="0" rIns="0" bIns="0" rtlCol="0">
            <a:spAutoFit/>
          </a:bodyPr>
          <a:lstStyle/>
          <a:p>
            <a:pPr algn="ctr"/>
            <a:r>
              <a:rPr lang="en-US" sz="3200" dirty="0">
                <a:gradFill>
                  <a:gsLst>
                    <a:gs pos="0">
                      <a:schemeClr val="tx1"/>
                    </a:gs>
                    <a:gs pos="86000">
                      <a:schemeClr val="tx1"/>
                    </a:gs>
                  </a:gsLst>
                  <a:lin ang="5400000" scaled="0"/>
                </a:gradFill>
                <a:latin typeface="+mj-lt"/>
              </a:rPr>
              <a:t>Presentation</a:t>
            </a:r>
          </a:p>
          <a:p>
            <a:pPr algn="ctr"/>
            <a:r>
              <a:rPr lang="en-GB" sz="3200" dirty="0">
                <a:gradFill>
                  <a:gsLst>
                    <a:gs pos="0">
                      <a:schemeClr val="tx1"/>
                    </a:gs>
                    <a:gs pos="86000">
                      <a:schemeClr val="tx1"/>
                    </a:gs>
                  </a:gsLst>
                  <a:lin ang="5400000" scaled="0"/>
                </a:gradFill>
                <a:latin typeface="+mj-lt"/>
              </a:rPr>
              <a:t>Publication</a:t>
            </a:r>
          </a:p>
          <a:p>
            <a:pPr algn="ctr"/>
            <a:r>
              <a:rPr lang="en-GB" sz="3200" dirty="0" smtClean="0">
                <a:gradFill>
                  <a:gsLst>
                    <a:gs pos="0">
                      <a:schemeClr val="tx1"/>
                    </a:gs>
                    <a:gs pos="86000">
                      <a:schemeClr val="tx1"/>
                    </a:gs>
                  </a:gsLst>
                  <a:lin ang="5400000" scaled="0"/>
                </a:gradFill>
                <a:latin typeface="+mj-lt"/>
              </a:rPr>
              <a:t>UI</a:t>
            </a:r>
            <a:endParaRPr lang="en-US" sz="3200" dirty="0">
              <a:gradFill>
                <a:gsLst>
                  <a:gs pos="0">
                    <a:schemeClr val="tx1"/>
                  </a:gs>
                  <a:gs pos="86000">
                    <a:schemeClr val="tx1"/>
                  </a:gs>
                </a:gsLst>
                <a:lin ang="5400000" scaled="0"/>
              </a:gradFill>
              <a:latin typeface="+mj-lt"/>
            </a:endParaRPr>
          </a:p>
        </p:txBody>
      </p:sp>
      <p:sp>
        <p:nvSpPr>
          <p:cNvPr id="13" name="Rectangular Callout 12"/>
          <p:cNvSpPr/>
          <p:nvPr/>
        </p:nvSpPr>
        <p:spPr bwMode="auto">
          <a:xfrm>
            <a:off x="4294910" y="704047"/>
            <a:ext cx="2521527" cy="1200070"/>
          </a:xfrm>
          <a:prstGeom prst="wedgeRectCallout">
            <a:avLst>
              <a:gd name="adj1" fmla="val -33793"/>
              <a:gd name="adj2" fmla="val 60346"/>
            </a:avLst>
          </a:prstGeom>
          <a:solidFill>
            <a:schemeClr val="accent2"/>
          </a:solidFill>
          <a:ln>
            <a:solidFill>
              <a:schemeClr val="bg2"/>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184" tIns="45592" rIns="91184" bIns="45592" numCol="1" rtlCol="0" anchor="ctr" anchorCtr="0" compatLnSpc="1">
            <a:prstTxWarp prst="textNoShape">
              <a:avLst/>
            </a:prstTxWarp>
            <a:spAutoFit/>
          </a:bodyPr>
          <a:lstStyle/>
          <a:p>
            <a:pPr algn="ctr" defTabSz="911705" fontAlgn="base">
              <a:spcBef>
                <a:spcPct val="0"/>
              </a:spcBef>
              <a:spcAft>
                <a:spcPct val="0"/>
              </a:spcAft>
            </a:pPr>
            <a:r>
              <a:rPr lang="en-GB" sz="2400" b="1" dirty="0" smtClean="0">
                <a:gradFill>
                  <a:gsLst>
                    <a:gs pos="0">
                      <a:srgbClr val="FFFFFF"/>
                    </a:gs>
                    <a:gs pos="100000">
                      <a:srgbClr val="FFFFFF"/>
                    </a:gs>
                  </a:gsLst>
                  <a:lin ang="5400000" scaled="0"/>
                </a:gradFill>
                <a:latin typeface="+mj-lt"/>
              </a:rPr>
              <a:t>Analytical Programmers/ Data Scientists</a:t>
            </a:r>
            <a:endParaRPr lang="en-US" sz="2400" b="1" dirty="0">
              <a:gradFill>
                <a:gsLst>
                  <a:gs pos="0">
                    <a:srgbClr val="FFFFFF"/>
                  </a:gs>
                  <a:gs pos="100000">
                    <a:srgbClr val="FFFFFF"/>
                  </a:gs>
                </a:gsLst>
                <a:lin ang="5400000" scaled="0"/>
              </a:gradFill>
              <a:latin typeface="+mj-lt"/>
            </a:endParaRPr>
          </a:p>
        </p:txBody>
      </p:sp>
      <p:sp>
        <p:nvSpPr>
          <p:cNvPr id="14" name="Rectangular Callout 13"/>
          <p:cNvSpPr/>
          <p:nvPr/>
        </p:nvSpPr>
        <p:spPr bwMode="auto">
          <a:xfrm>
            <a:off x="1454727" y="974541"/>
            <a:ext cx="2460438" cy="461406"/>
          </a:xfrm>
          <a:prstGeom prst="wedgeRectCallout">
            <a:avLst>
              <a:gd name="adj1" fmla="val -35067"/>
              <a:gd name="adj2" fmla="val 170674"/>
            </a:avLst>
          </a:prstGeom>
          <a:solidFill>
            <a:schemeClr val="accent2"/>
          </a:solidFill>
          <a:ln>
            <a:solidFill>
              <a:schemeClr val="bg2"/>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184" tIns="45592" rIns="91184" bIns="45592" numCol="1" rtlCol="0" anchor="ctr" anchorCtr="0" compatLnSpc="1">
            <a:prstTxWarp prst="textNoShape">
              <a:avLst/>
            </a:prstTxWarp>
            <a:spAutoFit/>
          </a:bodyPr>
          <a:lstStyle/>
          <a:p>
            <a:pPr algn="ctr" defTabSz="911705" fontAlgn="base">
              <a:spcBef>
                <a:spcPct val="0"/>
              </a:spcBef>
              <a:spcAft>
                <a:spcPct val="0"/>
              </a:spcAft>
            </a:pPr>
            <a:r>
              <a:rPr lang="en-GB" sz="2400" b="1" dirty="0" smtClean="0">
                <a:gradFill>
                  <a:gsLst>
                    <a:gs pos="0">
                      <a:srgbClr val="FFFFFF"/>
                    </a:gs>
                    <a:gs pos="100000">
                      <a:srgbClr val="FFFFFF"/>
                    </a:gs>
                  </a:gsLst>
                  <a:lin ang="5400000" scaled="0"/>
                </a:gradFill>
                <a:latin typeface="+mj-lt"/>
              </a:rPr>
              <a:t>Data Engineers</a:t>
            </a:r>
            <a:endParaRPr lang="en-US" sz="2400" b="1" dirty="0">
              <a:gradFill>
                <a:gsLst>
                  <a:gs pos="0">
                    <a:srgbClr val="FFFFFF"/>
                  </a:gs>
                  <a:gs pos="100000">
                    <a:srgbClr val="FFFFFF"/>
                  </a:gs>
                </a:gsLst>
                <a:lin ang="5400000" scaled="0"/>
              </a:gradFill>
              <a:latin typeface="+mj-lt"/>
            </a:endParaRPr>
          </a:p>
        </p:txBody>
      </p:sp>
      <p:sp>
        <p:nvSpPr>
          <p:cNvPr id="15" name="Rectangular Callout 14"/>
          <p:cNvSpPr/>
          <p:nvPr/>
        </p:nvSpPr>
        <p:spPr bwMode="auto">
          <a:xfrm>
            <a:off x="7019925" y="682282"/>
            <a:ext cx="2038966" cy="522962"/>
          </a:xfrm>
          <a:prstGeom prst="wedgeRectCallout">
            <a:avLst>
              <a:gd name="adj1" fmla="val -28772"/>
              <a:gd name="adj2" fmla="val 139071"/>
            </a:avLst>
          </a:prstGeom>
          <a:solidFill>
            <a:schemeClr val="accent2"/>
          </a:solidFill>
          <a:ln>
            <a:solidFill>
              <a:schemeClr val="bg2"/>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184" tIns="45592" rIns="91184" bIns="45592" numCol="1" rtlCol="0" anchor="ctr" anchorCtr="0" compatLnSpc="1">
            <a:prstTxWarp prst="textNoShape">
              <a:avLst/>
            </a:prstTxWarp>
            <a:spAutoFit/>
          </a:bodyPr>
          <a:lstStyle/>
          <a:p>
            <a:pPr algn="ctr" defTabSz="911705" fontAlgn="base">
              <a:spcBef>
                <a:spcPct val="0"/>
              </a:spcBef>
              <a:spcAft>
                <a:spcPct val="0"/>
              </a:spcAft>
            </a:pPr>
            <a:r>
              <a:rPr lang="en-GB" sz="2800" dirty="0" smtClean="0">
                <a:gradFill>
                  <a:gsLst>
                    <a:gs pos="0">
                      <a:srgbClr val="FFFFFF"/>
                    </a:gs>
                    <a:gs pos="100000">
                      <a:srgbClr val="FFFFFF"/>
                    </a:gs>
                  </a:gsLst>
                  <a:lin ang="5400000" scaled="0"/>
                </a:gradFill>
                <a:latin typeface="+mj-lt"/>
              </a:rPr>
              <a:t>Design</a:t>
            </a:r>
            <a:endParaRPr lang="en-GB" sz="2800" dirty="0">
              <a:latin typeface="+mj-lt"/>
            </a:endParaRPr>
          </a:p>
        </p:txBody>
      </p:sp>
    </p:spTree>
    <p:extLst>
      <p:ext uri="{BB962C8B-B14F-4D97-AF65-F5344CB8AC3E}">
        <p14:creationId xmlns:p14="http://schemas.microsoft.com/office/powerpoint/2010/main" val="5069683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Recurring Business Problems</a:t>
            </a:r>
            <a:endParaRPr lang="en-GB" dirty="0"/>
          </a:p>
        </p:txBody>
      </p:sp>
      <p:graphicFrame>
        <p:nvGraphicFramePr>
          <p:cNvPr id="3" name="Diagram 2"/>
          <p:cNvGraphicFramePr/>
          <p:nvPr>
            <p:extLst>
              <p:ext uri="{D42A27DB-BD31-4B8C-83A1-F6EECF244321}">
                <p14:modId xmlns:p14="http://schemas.microsoft.com/office/powerpoint/2010/main" val="1670246246"/>
              </p:ext>
            </p:extLst>
          </p:nvPr>
        </p:nvGraphicFramePr>
        <p:xfrm>
          <a:off x="969818" y="1047750"/>
          <a:ext cx="6996545" cy="33683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9103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dgm id="{62CA8009-81F8-479A-AF72-A10954E61399}"/>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graphicEl>
                                              <a:dgm id="{4FD49528-3AFD-4586-A598-6BE044AE478F}"/>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graphicEl>
                                              <a:dgm id="{A40EF56E-93DE-42F2-ADBC-C1014EEA99A8}"/>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graphicEl>
                                              <a:dgm id="{16D9ADA7-8535-4AEB-BEE2-A86D88A63B71}"/>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graphicEl>
                                              <a:dgm id="{ED028250-E1FC-4279-A963-61F228BC605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Dgm bld="lvlOne"/>
        </p:bldSub>
      </p:bldGraphic>
    </p:bldLst>
  </p:timing>
</p:sld>
</file>

<file path=ppt/theme/theme1.xml><?xml version="1.0" encoding="utf-8"?>
<a:theme xmlns:a="http://schemas.openxmlformats.org/drawingml/2006/main" name="New corp-style Presentation">
  <a:themeElements>
    <a:clrScheme name="TEst">
      <a:dk1>
        <a:srgbClr val="505050"/>
      </a:dk1>
      <a:lt1>
        <a:srgbClr val="FFFFFF"/>
      </a:lt1>
      <a:dk2>
        <a:srgbClr val="0072C6"/>
      </a:dk2>
      <a:lt2>
        <a:srgbClr val="D2D2D2"/>
      </a:lt2>
      <a:accent1>
        <a:srgbClr val="0072C6"/>
      </a:accent1>
      <a:accent2>
        <a:srgbClr val="68217A"/>
      </a:accent2>
      <a:accent3>
        <a:srgbClr val="008272"/>
      </a:accent3>
      <a:accent4>
        <a:srgbClr val="B4009E"/>
      </a:accent4>
      <a:accent5>
        <a:srgbClr val="442359"/>
      </a:accent5>
      <a:accent6>
        <a:srgbClr val="4668C5"/>
      </a:accent6>
      <a:hlink>
        <a:srgbClr val="0072C6"/>
      </a:hlink>
      <a:folHlink>
        <a:srgbClr val="0072C6"/>
      </a:folHlink>
    </a:clrScheme>
    <a:fontScheme name="Microsoft Corporate Font">
      <a:majorFont>
        <a:latin typeface="Segoe UI Light"/>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C000"/>
        </a:solidFill>
        <a:ln>
          <a:noFill/>
        </a:ln>
      </a:spPr>
      <a:bodyPr rtlCol="0" anchor="ctr"/>
      <a:lstStyle>
        <a:defPPr algn="ctr">
          <a:defRPr sz="3000" b="1"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defRPr sz="4000" dirty="0" smtClean="0">
            <a:latin typeface="Segoe UI Light" pitchFamily="34" charset="0"/>
          </a:defRPr>
        </a:defPPr>
      </a:lstStyle>
    </a:txDef>
  </a:objectDefaults>
  <a:extraClrSchemeLst/>
  <a:extLst>
    <a:ext uri="{05A4C25C-085E-4340-85A3-A5531E510DB2}">
      <thm15:themeFamily xmlns:thm15="http://schemas.microsoft.com/office/thememl/2012/main" xmlns="" name="Presentation3" id="{906D024C-421C-4B9C-801E-358EC5D2C92C}" vid="{EE647F3D-1218-41CC-B840-4369C24DDCD5}"/>
    </a:ext>
  </a:extLst>
</a:theme>
</file>

<file path=ppt/theme/theme2.xml><?xml version="1.0" encoding="utf-8"?>
<a:theme xmlns:a="http://schemas.openxmlformats.org/drawingml/2006/main" name="2_Build_Template_16x9 - Rev 03">
  <a:themeElements>
    <a:clrScheme name="Build - Dark Blue">
      <a:dk1>
        <a:srgbClr val="000000"/>
      </a:dk1>
      <a:lt1>
        <a:srgbClr val="FFFFFF"/>
      </a:lt1>
      <a:dk2>
        <a:srgbClr val="00188F"/>
      </a:dk2>
      <a:lt2>
        <a:srgbClr val="FFFFFF"/>
      </a:lt2>
      <a:accent1>
        <a:srgbClr val="00BCF2"/>
      </a:accent1>
      <a:accent2>
        <a:srgbClr val="9B4F96"/>
      </a:accent2>
      <a:accent3>
        <a:srgbClr val="E81123"/>
      </a:accent3>
      <a:accent4>
        <a:srgbClr val="00D8CC"/>
      </a:accent4>
      <a:accent5>
        <a:srgbClr val="7FBA00"/>
      </a:accent5>
      <a:accent6>
        <a:srgbClr val="FF8C00"/>
      </a:accent6>
      <a:hlink>
        <a:srgbClr val="00BCF2"/>
      </a:hlink>
      <a:folHlink>
        <a:srgbClr val="00BCF2"/>
      </a:folHlink>
    </a:clrScheme>
    <a:fontScheme name="Custom 2">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E34A28"/>
        </a:solidFill>
        <a:ln>
          <a:noFill/>
          <a:headEnd type="none" w="med" len="med"/>
          <a:tailEnd type="none" w="med" len="med"/>
        </a:ln>
        <a:effectLst/>
      </a:spPr>
      <a:bodyPr lIns="91440" tIns="91440" rIns="34294" bIns="34294" anchor="t" anchorCtr="0"/>
      <a:lstStyle>
        <a:defPPr defTabSz="932406">
          <a:defRPr sz="1600" spc="-102"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none" rtlCol="0">
        <a:spAutoFit/>
      </a:bodyPr>
      <a:lstStyle>
        <a:defPPr>
          <a:defRPr sz="2400" dirty="0" smtClean="0">
            <a:gradFill>
              <a:gsLst>
                <a:gs pos="0">
                  <a:schemeClr val="tx1"/>
                </a:gs>
                <a:gs pos="100000">
                  <a:schemeClr val="tx1"/>
                </a:gs>
              </a:gsLst>
              <a:lin ang="5400000" scaled="0"/>
            </a:gradFill>
          </a:defRPr>
        </a:defPPr>
      </a:lstStyle>
    </a:txDef>
  </a:objectDefaults>
  <a:extraClrSchemeLst/>
  <a:extLst>
    <a:ext uri="{05A4C25C-085E-4340-85A3-A5531E510DB2}">
      <thm15:themeFamily xmlns:thm15="http://schemas.microsoft.com/office/thememl/2012/main" xmlns="" name="Build_Template_16x9 - Rev 03 [Read-Only]" id="{3715F126-5FAF-444E-A931-07015B778CCF}" vid="{9C2C21D9-DFED-4637-943F-3FAAACE59A3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New Presentation - Template</Template>
  <TotalTime>0</TotalTime>
  <Words>1596</Words>
  <Application>Microsoft Office PowerPoint</Application>
  <PresentationFormat>On-screen Show (16:9)</PresentationFormat>
  <Paragraphs>305</Paragraphs>
  <Slides>47</Slides>
  <Notes>19</Notes>
  <HiddenSlides>0</HiddenSlides>
  <MMClips>0</MMClips>
  <ScaleCrop>false</ScaleCrop>
  <HeadingPairs>
    <vt:vector size="4" baseType="variant">
      <vt:variant>
        <vt:lpstr>Theme</vt:lpstr>
      </vt:variant>
      <vt:variant>
        <vt:i4>2</vt:i4>
      </vt:variant>
      <vt:variant>
        <vt:lpstr>Slide Titles</vt:lpstr>
      </vt:variant>
      <vt:variant>
        <vt:i4>47</vt:i4>
      </vt:variant>
    </vt:vector>
  </HeadingPairs>
  <TitlesOfParts>
    <vt:vector size="49" baseType="lpstr">
      <vt:lpstr>New corp-style Presentation</vt:lpstr>
      <vt:lpstr>2_Build_Template_16x9 - Rev 03</vt:lpstr>
      <vt:lpstr>PowerPoint Presentation</vt:lpstr>
      <vt:lpstr>Today: Some Simple Observations About  Quantitative Finance Analytical Programming Calculation Engines Financial Engineering Trading Engines  with   F#  (and associated technologies)</vt:lpstr>
      <vt:lpstr>Let’s focus on the business perspective and its correspondence to the technical features of F#   Mostly based on informal observations of &gt;50 successful F# adoptions  fsharp.org/testimonials   some of the same lessons hold for  OCaml, Erlang, Clojure, Scala, …</vt:lpstr>
      <vt:lpstr>I will use a standard methodology for communicating “complex” products. </vt:lpstr>
      <vt:lpstr>PowerPoint Presentation</vt:lpstr>
      <vt:lpstr>The Recurring Business Situation</vt:lpstr>
      <vt:lpstr>The Recurring Business Situation</vt:lpstr>
      <vt:lpstr>Understanding the Situation</vt:lpstr>
      <vt:lpstr>The Recurring Business Problems</vt:lpstr>
      <vt:lpstr>Is Time to Market a Problem?  Late Models  Missed Trading Opportunities  Late Services  Missed Information Markets  Late Products  Software Business Failure </vt:lpstr>
      <vt:lpstr>Is Correctness a Problem?    Buggy Models  Incorrect Values/Risks/Trades  Buggy Services  Reputation Loss  Buggy Products  Lost Customers</vt:lpstr>
      <vt:lpstr>Is Efficiency a Problem?    Slow Models  Out-of-date Valuations/Risks  Slow Services  Can’t Scale Out  Slow Products  Customer Complaints </vt:lpstr>
      <vt:lpstr>Is Complexity a Problem?    Intractable Models   Failed Projects  Intractable Services   Failed Projects  Intractable Products   Failed Projects </vt:lpstr>
      <vt:lpstr>The Recurring Business Problems</vt:lpstr>
      <vt:lpstr>What’s the Need?  Analytical programmers delivering correct, efficient components in the enterprise, on-time  This is the set of problems that functional-first programming helps solve </vt:lpstr>
      <vt:lpstr> </vt:lpstr>
      <vt:lpstr>Observation #1  </vt:lpstr>
      <vt:lpstr>PowerPoint Presentation</vt:lpstr>
      <vt:lpstr>Observation #2  </vt:lpstr>
      <vt:lpstr>Observation #2 cont.   </vt:lpstr>
      <vt:lpstr>Observation #3   </vt:lpstr>
      <vt:lpstr>Observation #4   </vt:lpstr>
      <vt:lpstr>Recap – How Functional-first Helps</vt:lpstr>
      <vt:lpstr>Example #1 (power company)</vt:lpstr>
      <vt:lpstr>Example #1 (power company)</vt:lpstr>
      <vt:lpstr>Example #2/#3: F# in Finance</vt:lpstr>
      <vt:lpstr>Example #3: F# in Insurance</vt:lpstr>
      <vt:lpstr>Example #4: Finance trading platform</vt:lpstr>
      <vt:lpstr>Example #5: OCaml @ Jane St</vt:lpstr>
      <vt:lpstr>Example #5: OCaml @ Jane St </vt:lpstr>
      <vt:lpstr>Example #6: F# in Biotech</vt:lpstr>
      <vt:lpstr>Example #7: F# in Advertisement Ranking &amp; Rating @ Microsoft</vt:lpstr>
      <vt:lpstr>Example #8: F# at Kaggle</vt:lpstr>
      <vt:lpstr>Example #9: F# for Machine Learning at Microsoft</vt:lpstr>
      <vt:lpstr>Summary – The Data Agrees</vt:lpstr>
      <vt:lpstr>Part 3 – F# in Practice</vt:lpstr>
      <vt:lpstr>Today you will hear about…</vt:lpstr>
      <vt:lpstr>The Information Revolution</vt:lpstr>
      <vt:lpstr>Financial Markets Data is like water…</vt:lpstr>
      <vt:lpstr>Financial Markets Data is like water…</vt:lpstr>
      <vt:lpstr>PowerPoint Presentation</vt:lpstr>
      <vt:lpstr>So What is Needed?</vt:lpstr>
      <vt:lpstr>The Problem for Financial Data Scripting?   Our programming tools are data-sparse   getting financial data into a programming language is tiresome, error prone and boring </vt:lpstr>
      <vt:lpstr>We need to bring financial data into the language…  At full market-scale, strongly tooled, strongly typed</vt:lpstr>
      <vt:lpstr>PowerPoint Presentation</vt:lpstr>
      <vt:lpstr>In Summary – F#</vt:lpstr>
      <vt:lpstr>Questions?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2013-11-13T22:17:03Z</dcterms:created>
  <dcterms:modified xsi:type="dcterms:W3CDTF">2013-12-03T23:13:13Z</dcterms:modified>
</cp:coreProperties>
</file>